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21386800" cy="30279975"/>
  <p:notesSz cx="6858000" cy="9144000"/>
  <p:defaultTextStyle>
    <a:defPPr>
      <a:defRPr lang="en-US"/>
    </a:defPPr>
    <a:lvl1pPr marL="0" algn="l" defTabSz="2951148" rtl="0" eaLnBrk="1" latinLnBrk="0" hangingPunct="1">
      <a:defRPr sz="5900" kern="1200">
        <a:solidFill>
          <a:schemeClr val="tx1"/>
        </a:solidFill>
        <a:latin typeface="+mn-lt"/>
        <a:ea typeface="+mn-ea"/>
        <a:cs typeface="+mn-cs"/>
      </a:defRPr>
    </a:lvl1pPr>
    <a:lvl2pPr marL="1475575" algn="l" defTabSz="2951148" rtl="0" eaLnBrk="1" latinLnBrk="0" hangingPunct="1">
      <a:defRPr sz="5900" kern="1200">
        <a:solidFill>
          <a:schemeClr val="tx1"/>
        </a:solidFill>
        <a:latin typeface="+mn-lt"/>
        <a:ea typeface="+mn-ea"/>
        <a:cs typeface="+mn-cs"/>
      </a:defRPr>
    </a:lvl2pPr>
    <a:lvl3pPr marL="2951148" algn="l" defTabSz="2951148" rtl="0" eaLnBrk="1" latinLnBrk="0" hangingPunct="1">
      <a:defRPr sz="5900" kern="1200">
        <a:solidFill>
          <a:schemeClr val="tx1"/>
        </a:solidFill>
        <a:latin typeface="+mn-lt"/>
        <a:ea typeface="+mn-ea"/>
        <a:cs typeface="+mn-cs"/>
      </a:defRPr>
    </a:lvl3pPr>
    <a:lvl4pPr marL="4426723" algn="l" defTabSz="2951148" rtl="0" eaLnBrk="1" latinLnBrk="0" hangingPunct="1">
      <a:defRPr sz="5900" kern="1200">
        <a:solidFill>
          <a:schemeClr val="tx1"/>
        </a:solidFill>
        <a:latin typeface="+mn-lt"/>
        <a:ea typeface="+mn-ea"/>
        <a:cs typeface="+mn-cs"/>
      </a:defRPr>
    </a:lvl4pPr>
    <a:lvl5pPr marL="5902292" algn="l" defTabSz="2951148" rtl="0" eaLnBrk="1" latinLnBrk="0" hangingPunct="1">
      <a:defRPr sz="5900" kern="1200">
        <a:solidFill>
          <a:schemeClr val="tx1"/>
        </a:solidFill>
        <a:latin typeface="+mn-lt"/>
        <a:ea typeface="+mn-ea"/>
        <a:cs typeface="+mn-cs"/>
      </a:defRPr>
    </a:lvl5pPr>
    <a:lvl6pPr marL="7377867" algn="l" defTabSz="2951148" rtl="0" eaLnBrk="1" latinLnBrk="0" hangingPunct="1">
      <a:defRPr sz="5900" kern="1200">
        <a:solidFill>
          <a:schemeClr val="tx1"/>
        </a:solidFill>
        <a:latin typeface="+mn-lt"/>
        <a:ea typeface="+mn-ea"/>
        <a:cs typeface="+mn-cs"/>
      </a:defRPr>
    </a:lvl6pPr>
    <a:lvl7pPr marL="8853443" algn="l" defTabSz="2951148" rtl="0" eaLnBrk="1" latinLnBrk="0" hangingPunct="1">
      <a:defRPr sz="5900" kern="1200">
        <a:solidFill>
          <a:schemeClr val="tx1"/>
        </a:solidFill>
        <a:latin typeface="+mn-lt"/>
        <a:ea typeface="+mn-ea"/>
        <a:cs typeface="+mn-cs"/>
      </a:defRPr>
    </a:lvl7pPr>
    <a:lvl8pPr marL="10329015" algn="l" defTabSz="2951148" rtl="0" eaLnBrk="1" latinLnBrk="0" hangingPunct="1">
      <a:defRPr sz="5900" kern="1200">
        <a:solidFill>
          <a:schemeClr val="tx1"/>
        </a:solidFill>
        <a:latin typeface="+mn-lt"/>
        <a:ea typeface="+mn-ea"/>
        <a:cs typeface="+mn-cs"/>
      </a:defRPr>
    </a:lvl8pPr>
    <a:lvl9pPr marL="11804590" algn="l" defTabSz="2951148" rtl="0" eaLnBrk="1" latinLnBrk="0" hangingPunct="1">
      <a:defRPr sz="5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0A0A"/>
    <a:srgbClr val="EB140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436" autoAdjust="0"/>
    <p:restoredTop sz="94660"/>
  </p:normalViewPr>
  <p:slideViewPr>
    <p:cSldViewPr>
      <p:cViewPr>
        <p:scale>
          <a:sx n="26" d="100"/>
          <a:sy n="26" d="100"/>
        </p:scale>
        <p:origin x="-1776" y="126"/>
      </p:cViewPr>
      <p:guideLst>
        <p:guide orient="horz" pos="9537"/>
        <p:guide pos="67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9406420"/>
            <a:ext cx="18178780" cy="6490570"/>
          </a:xfrm>
        </p:spPr>
        <p:txBody>
          <a:bodyPr/>
          <a:lstStyle/>
          <a:p>
            <a:r>
              <a:rPr lang="en-US" smtClean="0"/>
              <a:t>Click to edit Master title style</a:t>
            </a:r>
            <a:endParaRPr lang="en-GB"/>
          </a:p>
        </p:txBody>
      </p:sp>
      <p:sp>
        <p:nvSpPr>
          <p:cNvPr id="3" name="Subtitle 2"/>
          <p:cNvSpPr>
            <a:spLocks noGrp="1"/>
          </p:cNvSpPr>
          <p:nvPr>
            <p:ph type="subTitle" idx="1"/>
          </p:nvPr>
        </p:nvSpPr>
        <p:spPr>
          <a:xfrm>
            <a:off x="3208020" y="17158657"/>
            <a:ext cx="14970760" cy="7738215"/>
          </a:xfrm>
        </p:spPr>
        <p:txBody>
          <a:bodyPr/>
          <a:lstStyle>
            <a:lvl1pPr marL="0" indent="0" algn="ctr">
              <a:buNone/>
              <a:defRPr>
                <a:solidFill>
                  <a:schemeClr val="tx1">
                    <a:tint val="75000"/>
                  </a:schemeClr>
                </a:solidFill>
              </a:defRPr>
            </a:lvl1pPr>
            <a:lvl2pPr marL="1475575" indent="0" algn="ctr">
              <a:buNone/>
              <a:defRPr>
                <a:solidFill>
                  <a:schemeClr val="tx1">
                    <a:tint val="75000"/>
                  </a:schemeClr>
                </a:solidFill>
              </a:defRPr>
            </a:lvl2pPr>
            <a:lvl3pPr marL="2951148" indent="0" algn="ctr">
              <a:buNone/>
              <a:defRPr>
                <a:solidFill>
                  <a:schemeClr val="tx1">
                    <a:tint val="75000"/>
                  </a:schemeClr>
                </a:solidFill>
              </a:defRPr>
            </a:lvl3pPr>
            <a:lvl4pPr marL="4426723" indent="0" algn="ctr">
              <a:buNone/>
              <a:defRPr>
                <a:solidFill>
                  <a:schemeClr val="tx1">
                    <a:tint val="75000"/>
                  </a:schemeClr>
                </a:solidFill>
              </a:defRPr>
            </a:lvl4pPr>
            <a:lvl5pPr marL="5902292" indent="0" algn="ctr">
              <a:buNone/>
              <a:defRPr>
                <a:solidFill>
                  <a:schemeClr val="tx1">
                    <a:tint val="75000"/>
                  </a:schemeClr>
                </a:solidFill>
              </a:defRPr>
            </a:lvl5pPr>
            <a:lvl6pPr marL="7377867" indent="0" algn="ctr">
              <a:buNone/>
              <a:defRPr>
                <a:solidFill>
                  <a:schemeClr val="tx1">
                    <a:tint val="75000"/>
                  </a:schemeClr>
                </a:solidFill>
              </a:defRPr>
            </a:lvl6pPr>
            <a:lvl7pPr marL="8853443" indent="0" algn="ctr">
              <a:buNone/>
              <a:defRPr>
                <a:solidFill>
                  <a:schemeClr val="tx1">
                    <a:tint val="75000"/>
                  </a:schemeClr>
                </a:solidFill>
              </a:defRPr>
            </a:lvl7pPr>
            <a:lvl8pPr marL="10329015" indent="0" algn="ctr">
              <a:buNone/>
              <a:defRPr>
                <a:solidFill>
                  <a:schemeClr val="tx1">
                    <a:tint val="75000"/>
                  </a:schemeClr>
                </a:solidFill>
              </a:defRPr>
            </a:lvl8pPr>
            <a:lvl9pPr marL="1180459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B85F7BA-006B-49B3-93E7-FE1CC0D0E2BD}" type="datetimeFigureOut">
              <a:rPr lang="en-GB" smtClean="0"/>
              <a:t>12/06/2012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8DB1A63-8046-42B2-B76E-F12C0E5C4CEC}" type="slidenum">
              <a:rPr lang="en-GB" smtClean="0"/>
              <a:t>‹#›</a:t>
            </a:fld>
            <a:endParaRPr lang="en-GB" dirty="0"/>
          </a:p>
        </p:txBody>
      </p:sp>
    </p:spTree>
    <p:extLst>
      <p:ext uri="{BB962C8B-B14F-4D97-AF65-F5344CB8AC3E}">
        <p14:creationId xmlns:p14="http://schemas.microsoft.com/office/powerpoint/2010/main" val="955286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85F7BA-006B-49B3-93E7-FE1CC0D0E2BD}" type="datetimeFigureOut">
              <a:rPr lang="en-GB" smtClean="0"/>
              <a:t>12/06/2012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8DB1A63-8046-42B2-B76E-F12C0E5C4CEC}" type="slidenum">
              <a:rPr lang="en-GB" smtClean="0"/>
              <a:t>‹#›</a:t>
            </a:fld>
            <a:endParaRPr lang="en-GB" dirty="0"/>
          </a:p>
        </p:txBody>
      </p:sp>
    </p:spTree>
    <p:extLst>
      <p:ext uri="{BB962C8B-B14F-4D97-AF65-F5344CB8AC3E}">
        <p14:creationId xmlns:p14="http://schemas.microsoft.com/office/powerpoint/2010/main" val="1964492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1" y="19457690"/>
            <a:ext cx="18178780" cy="6013940"/>
          </a:xfrm>
        </p:spPr>
        <p:txBody>
          <a:bodyPr anchor="t"/>
          <a:lstStyle>
            <a:lvl1pPr algn="l">
              <a:defRPr sz="12900" b="1" cap="all"/>
            </a:lvl1pPr>
          </a:lstStyle>
          <a:p>
            <a:r>
              <a:rPr lang="en-US" smtClean="0"/>
              <a:t>Click to edit Master title style</a:t>
            </a:r>
            <a:endParaRPr lang="en-GB"/>
          </a:p>
        </p:txBody>
      </p:sp>
      <p:sp>
        <p:nvSpPr>
          <p:cNvPr id="3" name="Text Placeholder 2"/>
          <p:cNvSpPr>
            <a:spLocks noGrp="1"/>
          </p:cNvSpPr>
          <p:nvPr>
            <p:ph type="body" idx="1"/>
          </p:nvPr>
        </p:nvSpPr>
        <p:spPr>
          <a:xfrm>
            <a:off x="1689411" y="12833952"/>
            <a:ext cx="18178780" cy="6623743"/>
          </a:xfrm>
        </p:spPr>
        <p:txBody>
          <a:bodyPr anchor="b"/>
          <a:lstStyle>
            <a:lvl1pPr marL="0" indent="0">
              <a:buNone/>
              <a:defRPr sz="6500">
                <a:solidFill>
                  <a:schemeClr val="tx1">
                    <a:tint val="75000"/>
                  </a:schemeClr>
                </a:solidFill>
              </a:defRPr>
            </a:lvl1pPr>
            <a:lvl2pPr marL="1475575" indent="0">
              <a:buNone/>
              <a:defRPr sz="5900">
                <a:solidFill>
                  <a:schemeClr val="tx1">
                    <a:tint val="75000"/>
                  </a:schemeClr>
                </a:solidFill>
              </a:defRPr>
            </a:lvl2pPr>
            <a:lvl3pPr marL="2951148" indent="0">
              <a:buNone/>
              <a:defRPr sz="5200">
                <a:solidFill>
                  <a:schemeClr val="tx1">
                    <a:tint val="75000"/>
                  </a:schemeClr>
                </a:solidFill>
              </a:defRPr>
            </a:lvl3pPr>
            <a:lvl4pPr marL="4426723" indent="0">
              <a:buNone/>
              <a:defRPr sz="4600">
                <a:solidFill>
                  <a:schemeClr val="tx1">
                    <a:tint val="75000"/>
                  </a:schemeClr>
                </a:solidFill>
              </a:defRPr>
            </a:lvl4pPr>
            <a:lvl5pPr marL="5902292" indent="0">
              <a:buNone/>
              <a:defRPr sz="4600">
                <a:solidFill>
                  <a:schemeClr val="tx1">
                    <a:tint val="75000"/>
                  </a:schemeClr>
                </a:solidFill>
              </a:defRPr>
            </a:lvl5pPr>
            <a:lvl6pPr marL="7377867" indent="0">
              <a:buNone/>
              <a:defRPr sz="4600">
                <a:solidFill>
                  <a:schemeClr val="tx1">
                    <a:tint val="75000"/>
                  </a:schemeClr>
                </a:solidFill>
              </a:defRPr>
            </a:lvl6pPr>
            <a:lvl7pPr marL="8853443" indent="0">
              <a:buNone/>
              <a:defRPr sz="4600">
                <a:solidFill>
                  <a:schemeClr val="tx1">
                    <a:tint val="75000"/>
                  </a:schemeClr>
                </a:solidFill>
              </a:defRPr>
            </a:lvl7pPr>
            <a:lvl8pPr marL="10329015" indent="0">
              <a:buNone/>
              <a:defRPr sz="4600">
                <a:solidFill>
                  <a:schemeClr val="tx1">
                    <a:tint val="75000"/>
                  </a:schemeClr>
                </a:solidFill>
              </a:defRPr>
            </a:lvl8pPr>
            <a:lvl9pPr marL="11804590" indent="0">
              <a:buNone/>
              <a:defRPr sz="4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85F7BA-006B-49B3-93E7-FE1CC0D0E2BD}" type="datetimeFigureOut">
              <a:rPr lang="en-GB" smtClean="0"/>
              <a:t>12/06/2012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8DB1A63-8046-42B2-B76E-F12C0E5C4CEC}" type="slidenum">
              <a:rPr lang="en-GB" smtClean="0"/>
              <a:t>‹#›</a:t>
            </a:fld>
            <a:endParaRPr lang="en-GB" dirty="0"/>
          </a:p>
        </p:txBody>
      </p:sp>
    </p:spTree>
    <p:extLst>
      <p:ext uri="{BB962C8B-B14F-4D97-AF65-F5344CB8AC3E}">
        <p14:creationId xmlns:p14="http://schemas.microsoft.com/office/powerpoint/2010/main" val="128114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069340" y="7065330"/>
            <a:ext cx="9445837" cy="19983384"/>
          </a:xfrm>
        </p:spPr>
        <p:txBody>
          <a:bodyPr/>
          <a:lstStyle>
            <a:lvl1pPr>
              <a:defRPr sz="8900"/>
            </a:lvl1pPr>
            <a:lvl2pPr>
              <a:defRPr sz="7700"/>
            </a:lvl2pPr>
            <a:lvl3pPr>
              <a:defRPr sz="6500"/>
            </a:lvl3pPr>
            <a:lvl4pPr>
              <a:defRPr sz="5900"/>
            </a:lvl4pPr>
            <a:lvl5pPr>
              <a:defRPr sz="5900"/>
            </a:lvl5pPr>
            <a:lvl6pPr>
              <a:defRPr sz="5900"/>
            </a:lvl6pPr>
            <a:lvl7pPr>
              <a:defRPr sz="5900"/>
            </a:lvl7pPr>
            <a:lvl8pPr>
              <a:defRPr sz="5900"/>
            </a:lvl8pPr>
            <a:lvl9pPr>
              <a:defRPr sz="5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10871623" y="7065330"/>
            <a:ext cx="9445837" cy="19983384"/>
          </a:xfrm>
        </p:spPr>
        <p:txBody>
          <a:bodyPr/>
          <a:lstStyle>
            <a:lvl1pPr>
              <a:defRPr sz="8900"/>
            </a:lvl1pPr>
            <a:lvl2pPr>
              <a:defRPr sz="7700"/>
            </a:lvl2pPr>
            <a:lvl3pPr>
              <a:defRPr sz="6500"/>
            </a:lvl3pPr>
            <a:lvl4pPr>
              <a:defRPr sz="5900"/>
            </a:lvl4pPr>
            <a:lvl5pPr>
              <a:defRPr sz="5900"/>
            </a:lvl5pPr>
            <a:lvl6pPr>
              <a:defRPr sz="5900"/>
            </a:lvl6pPr>
            <a:lvl7pPr>
              <a:defRPr sz="5900"/>
            </a:lvl7pPr>
            <a:lvl8pPr>
              <a:defRPr sz="5900"/>
            </a:lvl8pPr>
            <a:lvl9pPr>
              <a:defRPr sz="5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B85F7BA-006B-49B3-93E7-FE1CC0D0E2BD}" type="datetimeFigureOut">
              <a:rPr lang="en-GB" smtClean="0"/>
              <a:t>12/06/2012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8DB1A63-8046-42B2-B76E-F12C0E5C4CEC}" type="slidenum">
              <a:rPr lang="en-GB" smtClean="0"/>
              <a:t>‹#›</a:t>
            </a:fld>
            <a:endParaRPr lang="en-GB" dirty="0"/>
          </a:p>
        </p:txBody>
      </p:sp>
    </p:spTree>
    <p:extLst>
      <p:ext uri="{BB962C8B-B14F-4D97-AF65-F5344CB8AC3E}">
        <p14:creationId xmlns:p14="http://schemas.microsoft.com/office/powerpoint/2010/main" val="2368322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069345" y="6777950"/>
            <a:ext cx="9449551" cy="2824728"/>
          </a:xfrm>
        </p:spPr>
        <p:txBody>
          <a:bodyPr anchor="b"/>
          <a:lstStyle>
            <a:lvl1pPr marL="0" indent="0">
              <a:buNone/>
              <a:defRPr sz="7700" b="1"/>
            </a:lvl1pPr>
            <a:lvl2pPr marL="1475575" indent="0">
              <a:buNone/>
              <a:defRPr sz="6500" b="1"/>
            </a:lvl2pPr>
            <a:lvl3pPr marL="2951148" indent="0">
              <a:buNone/>
              <a:defRPr sz="5900" b="1"/>
            </a:lvl3pPr>
            <a:lvl4pPr marL="4426723" indent="0">
              <a:buNone/>
              <a:defRPr sz="5200" b="1"/>
            </a:lvl4pPr>
            <a:lvl5pPr marL="5902292" indent="0">
              <a:buNone/>
              <a:defRPr sz="5200" b="1"/>
            </a:lvl5pPr>
            <a:lvl6pPr marL="7377867" indent="0">
              <a:buNone/>
              <a:defRPr sz="5200" b="1"/>
            </a:lvl6pPr>
            <a:lvl7pPr marL="8853443" indent="0">
              <a:buNone/>
              <a:defRPr sz="5200" b="1"/>
            </a:lvl7pPr>
            <a:lvl8pPr marL="10329015" indent="0">
              <a:buNone/>
              <a:defRPr sz="5200" b="1"/>
            </a:lvl8pPr>
            <a:lvl9pPr marL="11804590" indent="0">
              <a:buNone/>
              <a:defRPr sz="5200" b="1"/>
            </a:lvl9pPr>
          </a:lstStyle>
          <a:p>
            <a:pPr lvl="0"/>
            <a:r>
              <a:rPr lang="en-US" smtClean="0"/>
              <a:t>Click to edit Master text styles</a:t>
            </a:r>
          </a:p>
        </p:txBody>
      </p:sp>
      <p:sp>
        <p:nvSpPr>
          <p:cNvPr id="4" name="Content Placeholder 3"/>
          <p:cNvSpPr>
            <a:spLocks noGrp="1"/>
          </p:cNvSpPr>
          <p:nvPr>
            <p:ph sz="half" idx="2"/>
          </p:nvPr>
        </p:nvSpPr>
        <p:spPr>
          <a:xfrm>
            <a:off x="1069345" y="9602677"/>
            <a:ext cx="9449551" cy="17446034"/>
          </a:xfrm>
        </p:spPr>
        <p:txBody>
          <a:bodyPr/>
          <a:lstStyle>
            <a:lvl1pPr>
              <a:defRPr sz="7700"/>
            </a:lvl1pPr>
            <a:lvl2pPr>
              <a:defRPr sz="6500"/>
            </a:lvl2pPr>
            <a:lvl3pPr>
              <a:defRPr sz="59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10864203" y="6777950"/>
            <a:ext cx="9453262" cy="2824728"/>
          </a:xfrm>
        </p:spPr>
        <p:txBody>
          <a:bodyPr anchor="b"/>
          <a:lstStyle>
            <a:lvl1pPr marL="0" indent="0">
              <a:buNone/>
              <a:defRPr sz="7700" b="1"/>
            </a:lvl1pPr>
            <a:lvl2pPr marL="1475575" indent="0">
              <a:buNone/>
              <a:defRPr sz="6500" b="1"/>
            </a:lvl2pPr>
            <a:lvl3pPr marL="2951148" indent="0">
              <a:buNone/>
              <a:defRPr sz="5900" b="1"/>
            </a:lvl3pPr>
            <a:lvl4pPr marL="4426723" indent="0">
              <a:buNone/>
              <a:defRPr sz="5200" b="1"/>
            </a:lvl4pPr>
            <a:lvl5pPr marL="5902292" indent="0">
              <a:buNone/>
              <a:defRPr sz="5200" b="1"/>
            </a:lvl5pPr>
            <a:lvl6pPr marL="7377867" indent="0">
              <a:buNone/>
              <a:defRPr sz="5200" b="1"/>
            </a:lvl6pPr>
            <a:lvl7pPr marL="8853443" indent="0">
              <a:buNone/>
              <a:defRPr sz="5200" b="1"/>
            </a:lvl7pPr>
            <a:lvl8pPr marL="10329015" indent="0">
              <a:buNone/>
              <a:defRPr sz="5200" b="1"/>
            </a:lvl8pPr>
            <a:lvl9pPr marL="11804590" indent="0">
              <a:buNone/>
              <a:defRPr sz="5200" b="1"/>
            </a:lvl9pPr>
          </a:lstStyle>
          <a:p>
            <a:pPr lvl="0"/>
            <a:r>
              <a:rPr lang="en-US" smtClean="0"/>
              <a:t>Click to edit Master text styles</a:t>
            </a:r>
          </a:p>
        </p:txBody>
      </p:sp>
      <p:sp>
        <p:nvSpPr>
          <p:cNvPr id="6" name="Content Placeholder 5"/>
          <p:cNvSpPr>
            <a:spLocks noGrp="1"/>
          </p:cNvSpPr>
          <p:nvPr>
            <p:ph sz="quarter" idx="4"/>
          </p:nvPr>
        </p:nvSpPr>
        <p:spPr>
          <a:xfrm>
            <a:off x="10864203" y="9602677"/>
            <a:ext cx="9453262" cy="17446034"/>
          </a:xfrm>
        </p:spPr>
        <p:txBody>
          <a:bodyPr/>
          <a:lstStyle>
            <a:lvl1pPr>
              <a:defRPr sz="7700"/>
            </a:lvl1pPr>
            <a:lvl2pPr>
              <a:defRPr sz="6500"/>
            </a:lvl2pPr>
            <a:lvl3pPr>
              <a:defRPr sz="59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B85F7BA-006B-49B3-93E7-FE1CC0D0E2BD}" type="datetimeFigureOut">
              <a:rPr lang="en-GB" smtClean="0"/>
              <a:t>12/06/2012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8DB1A63-8046-42B2-B76E-F12C0E5C4CEC}" type="slidenum">
              <a:rPr lang="en-GB" smtClean="0"/>
              <a:t>‹#›</a:t>
            </a:fld>
            <a:endParaRPr lang="en-GB" dirty="0"/>
          </a:p>
        </p:txBody>
      </p:sp>
    </p:spTree>
    <p:extLst>
      <p:ext uri="{BB962C8B-B14F-4D97-AF65-F5344CB8AC3E}">
        <p14:creationId xmlns:p14="http://schemas.microsoft.com/office/powerpoint/2010/main" val="2049674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B85F7BA-006B-49B3-93E7-FE1CC0D0E2BD}" type="datetimeFigureOut">
              <a:rPr lang="en-GB" smtClean="0"/>
              <a:t>12/06/2012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8DB1A63-8046-42B2-B76E-F12C0E5C4CEC}" type="slidenum">
              <a:rPr lang="en-GB" smtClean="0"/>
              <a:t>‹#›</a:t>
            </a:fld>
            <a:endParaRPr lang="en-GB" dirty="0"/>
          </a:p>
        </p:txBody>
      </p:sp>
    </p:spTree>
    <p:extLst>
      <p:ext uri="{BB962C8B-B14F-4D97-AF65-F5344CB8AC3E}">
        <p14:creationId xmlns:p14="http://schemas.microsoft.com/office/powerpoint/2010/main" val="3816143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85F7BA-006B-49B3-93E7-FE1CC0D0E2BD}" type="datetimeFigureOut">
              <a:rPr lang="en-GB" smtClean="0"/>
              <a:t>12/06/2012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8DB1A63-8046-42B2-B76E-F12C0E5C4CEC}" type="slidenum">
              <a:rPr lang="en-GB" smtClean="0"/>
              <a:t>‹#›</a:t>
            </a:fld>
            <a:endParaRPr lang="en-GB" dirty="0"/>
          </a:p>
        </p:txBody>
      </p:sp>
    </p:spTree>
    <p:extLst>
      <p:ext uri="{BB962C8B-B14F-4D97-AF65-F5344CB8AC3E}">
        <p14:creationId xmlns:p14="http://schemas.microsoft.com/office/powerpoint/2010/main" val="4059126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4" y="1205594"/>
            <a:ext cx="7036111" cy="5130775"/>
          </a:xfrm>
        </p:spPr>
        <p:txBody>
          <a:bodyPr anchor="b"/>
          <a:lstStyle>
            <a:lvl1pPr algn="l">
              <a:defRPr sz="6500" b="1"/>
            </a:lvl1pPr>
          </a:lstStyle>
          <a:p>
            <a:r>
              <a:rPr lang="en-US" smtClean="0"/>
              <a:t>Click to edit Master title style</a:t>
            </a:r>
            <a:endParaRPr lang="en-GB"/>
          </a:p>
        </p:txBody>
      </p:sp>
      <p:sp>
        <p:nvSpPr>
          <p:cNvPr id="3" name="Content Placeholder 2"/>
          <p:cNvSpPr>
            <a:spLocks noGrp="1"/>
          </p:cNvSpPr>
          <p:nvPr>
            <p:ph idx="1"/>
          </p:nvPr>
        </p:nvSpPr>
        <p:spPr>
          <a:xfrm>
            <a:off x="8361646" y="1205598"/>
            <a:ext cx="11955814" cy="25843121"/>
          </a:xfrm>
        </p:spPr>
        <p:txBody>
          <a:bodyPr/>
          <a:lstStyle>
            <a:lvl1pPr>
              <a:defRPr sz="10200"/>
            </a:lvl1pPr>
            <a:lvl2pPr>
              <a:defRPr sz="89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1069344" y="6336367"/>
            <a:ext cx="7036111" cy="20712347"/>
          </a:xfrm>
        </p:spPr>
        <p:txBody>
          <a:bodyPr/>
          <a:lstStyle>
            <a:lvl1pPr marL="0" indent="0">
              <a:buNone/>
              <a:defRPr sz="4600"/>
            </a:lvl1pPr>
            <a:lvl2pPr marL="1475575" indent="0">
              <a:buNone/>
              <a:defRPr sz="4000"/>
            </a:lvl2pPr>
            <a:lvl3pPr marL="2951148" indent="0">
              <a:buNone/>
              <a:defRPr sz="3100"/>
            </a:lvl3pPr>
            <a:lvl4pPr marL="4426723" indent="0">
              <a:buNone/>
              <a:defRPr sz="2800"/>
            </a:lvl4pPr>
            <a:lvl5pPr marL="5902292" indent="0">
              <a:buNone/>
              <a:defRPr sz="2800"/>
            </a:lvl5pPr>
            <a:lvl6pPr marL="7377867" indent="0">
              <a:buNone/>
              <a:defRPr sz="2800"/>
            </a:lvl6pPr>
            <a:lvl7pPr marL="8853443" indent="0">
              <a:buNone/>
              <a:defRPr sz="2800"/>
            </a:lvl7pPr>
            <a:lvl8pPr marL="10329015" indent="0">
              <a:buNone/>
              <a:defRPr sz="2800"/>
            </a:lvl8pPr>
            <a:lvl9pPr marL="11804590" indent="0">
              <a:buNone/>
              <a:defRPr sz="2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85F7BA-006B-49B3-93E7-FE1CC0D0E2BD}" type="datetimeFigureOut">
              <a:rPr lang="en-GB" smtClean="0"/>
              <a:t>12/06/2012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8DB1A63-8046-42B2-B76E-F12C0E5C4CEC}" type="slidenum">
              <a:rPr lang="en-GB" smtClean="0"/>
              <a:t>‹#›</a:t>
            </a:fld>
            <a:endParaRPr lang="en-GB" dirty="0"/>
          </a:p>
        </p:txBody>
      </p:sp>
    </p:spTree>
    <p:extLst>
      <p:ext uri="{BB962C8B-B14F-4D97-AF65-F5344CB8AC3E}">
        <p14:creationId xmlns:p14="http://schemas.microsoft.com/office/powerpoint/2010/main" val="1636877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2" y="21195983"/>
            <a:ext cx="12832080" cy="2502307"/>
          </a:xfrm>
        </p:spPr>
        <p:txBody>
          <a:bodyPr anchor="b"/>
          <a:lstStyle>
            <a:lvl1pPr algn="l">
              <a:defRPr sz="6500" b="1"/>
            </a:lvl1pPr>
          </a:lstStyle>
          <a:p>
            <a:r>
              <a:rPr lang="en-US" smtClean="0"/>
              <a:t>Click to edit Master title style</a:t>
            </a:r>
            <a:endParaRPr lang="en-GB"/>
          </a:p>
        </p:txBody>
      </p:sp>
      <p:sp>
        <p:nvSpPr>
          <p:cNvPr id="3" name="Picture Placeholder 2"/>
          <p:cNvSpPr>
            <a:spLocks noGrp="1"/>
          </p:cNvSpPr>
          <p:nvPr>
            <p:ph type="pic" idx="1"/>
          </p:nvPr>
        </p:nvSpPr>
        <p:spPr>
          <a:xfrm>
            <a:off x="4191962" y="2705574"/>
            <a:ext cx="12832080" cy="18167985"/>
          </a:xfrm>
        </p:spPr>
        <p:txBody>
          <a:bodyPr/>
          <a:lstStyle>
            <a:lvl1pPr marL="0" indent="0">
              <a:buNone/>
              <a:defRPr sz="10200"/>
            </a:lvl1pPr>
            <a:lvl2pPr marL="1475575" indent="0">
              <a:buNone/>
              <a:defRPr sz="8900"/>
            </a:lvl2pPr>
            <a:lvl3pPr marL="2951148" indent="0">
              <a:buNone/>
              <a:defRPr sz="7700"/>
            </a:lvl3pPr>
            <a:lvl4pPr marL="4426723" indent="0">
              <a:buNone/>
              <a:defRPr sz="6500"/>
            </a:lvl4pPr>
            <a:lvl5pPr marL="5902292" indent="0">
              <a:buNone/>
              <a:defRPr sz="6500"/>
            </a:lvl5pPr>
            <a:lvl6pPr marL="7377867" indent="0">
              <a:buNone/>
              <a:defRPr sz="6500"/>
            </a:lvl6pPr>
            <a:lvl7pPr marL="8853443" indent="0">
              <a:buNone/>
              <a:defRPr sz="6500"/>
            </a:lvl7pPr>
            <a:lvl8pPr marL="10329015" indent="0">
              <a:buNone/>
              <a:defRPr sz="6500"/>
            </a:lvl8pPr>
            <a:lvl9pPr marL="11804590" indent="0">
              <a:buNone/>
              <a:defRPr sz="6500"/>
            </a:lvl9pPr>
          </a:lstStyle>
          <a:p>
            <a:endParaRPr lang="en-GB" dirty="0"/>
          </a:p>
        </p:txBody>
      </p:sp>
      <p:sp>
        <p:nvSpPr>
          <p:cNvPr id="4" name="Text Placeholder 3"/>
          <p:cNvSpPr>
            <a:spLocks noGrp="1"/>
          </p:cNvSpPr>
          <p:nvPr>
            <p:ph type="body" sz="half" idx="2"/>
          </p:nvPr>
        </p:nvSpPr>
        <p:spPr>
          <a:xfrm>
            <a:off x="4191962" y="23698290"/>
            <a:ext cx="12832080" cy="3553688"/>
          </a:xfrm>
        </p:spPr>
        <p:txBody>
          <a:bodyPr/>
          <a:lstStyle>
            <a:lvl1pPr marL="0" indent="0">
              <a:buNone/>
              <a:defRPr sz="4600"/>
            </a:lvl1pPr>
            <a:lvl2pPr marL="1475575" indent="0">
              <a:buNone/>
              <a:defRPr sz="4000"/>
            </a:lvl2pPr>
            <a:lvl3pPr marL="2951148" indent="0">
              <a:buNone/>
              <a:defRPr sz="3100"/>
            </a:lvl3pPr>
            <a:lvl4pPr marL="4426723" indent="0">
              <a:buNone/>
              <a:defRPr sz="2800"/>
            </a:lvl4pPr>
            <a:lvl5pPr marL="5902292" indent="0">
              <a:buNone/>
              <a:defRPr sz="2800"/>
            </a:lvl5pPr>
            <a:lvl6pPr marL="7377867" indent="0">
              <a:buNone/>
              <a:defRPr sz="2800"/>
            </a:lvl6pPr>
            <a:lvl7pPr marL="8853443" indent="0">
              <a:buNone/>
              <a:defRPr sz="2800"/>
            </a:lvl7pPr>
            <a:lvl8pPr marL="10329015" indent="0">
              <a:buNone/>
              <a:defRPr sz="2800"/>
            </a:lvl8pPr>
            <a:lvl9pPr marL="11804590" indent="0">
              <a:buNone/>
              <a:defRPr sz="2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85F7BA-006B-49B3-93E7-FE1CC0D0E2BD}" type="datetimeFigureOut">
              <a:rPr lang="en-GB" smtClean="0"/>
              <a:t>12/06/2012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8DB1A63-8046-42B2-B76E-F12C0E5C4CEC}" type="slidenum">
              <a:rPr lang="en-GB" smtClean="0"/>
              <a:t>‹#›</a:t>
            </a:fld>
            <a:endParaRPr lang="en-GB" dirty="0"/>
          </a:p>
        </p:txBody>
      </p:sp>
    </p:spTree>
    <p:extLst>
      <p:ext uri="{BB962C8B-B14F-4D97-AF65-F5344CB8AC3E}">
        <p14:creationId xmlns:p14="http://schemas.microsoft.com/office/powerpoint/2010/main" val="1467364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85F7BA-006B-49B3-93E7-FE1CC0D0E2BD}" type="datetimeFigureOut">
              <a:rPr lang="en-GB" smtClean="0"/>
              <a:t>12/06/2012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8DB1A63-8046-42B2-B76E-F12C0E5C4CEC}" type="slidenum">
              <a:rPr lang="en-GB" smtClean="0"/>
              <a:t>‹#›</a:t>
            </a:fld>
            <a:endParaRPr lang="en-GB" dirty="0"/>
          </a:p>
        </p:txBody>
      </p:sp>
    </p:spTree>
    <p:extLst>
      <p:ext uri="{BB962C8B-B14F-4D97-AF65-F5344CB8AC3E}">
        <p14:creationId xmlns:p14="http://schemas.microsoft.com/office/powerpoint/2010/main" val="4025546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05430" y="1212610"/>
            <a:ext cx="4812030" cy="25836109"/>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069340" y="1212610"/>
            <a:ext cx="14079643" cy="258361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85F7BA-006B-49B3-93E7-FE1CC0D0E2BD}" type="datetimeFigureOut">
              <a:rPr lang="en-GB" smtClean="0"/>
              <a:t>12/06/2012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8DB1A63-8046-42B2-B76E-F12C0E5C4CEC}" type="slidenum">
              <a:rPr lang="en-GB" smtClean="0"/>
              <a:t>‹#›</a:t>
            </a:fld>
            <a:endParaRPr lang="en-GB" dirty="0"/>
          </a:p>
        </p:txBody>
      </p:sp>
    </p:spTree>
    <p:extLst>
      <p:ext uri="{BB962C8B-B14F-4D97-AF65-F5344CB8AC3E}">
        <p14:creationId xmlns:p14="http://schemas.microsoft.com/office/powerpoint/2010/main" val="2015673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0A0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5"/>
            <a:ext cx="19248120" cy="5046663"/>
          </a:xfrm>
          <a:prstGeom prst="rect">
            <a:avLst/>
          </a:prstGeom>
        </p:spPr>
        <p:txBody>
          <a:bodyPr vert="horz" lIns="295114" tIns="147560" rIns="295114" bIns="14756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1069340" y="7065330"/>
            <a:ext cx="19248120" cy="19983384"/>
          </a:xfrm>
          <a:prstGeom prst="rect">
            <a:avLst/>
          </a:prstGeom>
        </p:spPr>
        <p:txBody>
          <a:bodyPr vert="horz" lIns="295114" tIns="147560" rIns="295114" bIns="14756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1069340" y="28065057"/>
            <a:ext cx="4990253" cy="1612129"/>
          </a:xfrm>
          <a:prstGeom prst="rect">
            <a:avLst/>
          </a:prstGeom>
        </p:spPr>
        <p:txBody>
          <a:bodyPr vert="horz" lIns="295114" tIns="147560" rIns="295114" bIns="147560" rtlCol="0" anchor="ctr"/>
          <a:lstStyle>
            <a:lvl1pPr algn="l">
              <a:defRPr sz="4000">
                <a:solidFill>
                  <a:schemeClr val="tx1">
                    <a:tint val="75000"/>
                  </a:schemeClr>
                </a:solidFill>
              </a:defRPr>
            </a:lvl1pPr>
          </a:lstStyle>
          <a:p>
            <a:fld id="{3B85F7BA-006B-49B3-93E7-FE1CC0D0E2BD}" type="datetimeFigureOut">
              <a:rPr lang="en-GB" smtClean="0"/>
              <a:t>12/06/2012</a:t>
            </a:fld>
            <a:endParaRPr lang="en-GB" dirty="0"/>
          </a:p>
        </p:txBody>
      </p:sp>
      <p:sp>
        <p:nvSpPr>
          <p:cNvPr id="5" name="Footer Placeholder 4"/>
          <p:cNvSpPr>
            <a:spLocks noGrp="1"/>
          </p:cNvSpPr>
          <p:nvPr>
            <p:ph type="ftr" sz="quarter" idx="3"/>
          </p:nvPr>
        </p:nvSpPr>
        <p:spPr>
          <a:xfrm>
            <a:off x="7307157" y="28065057"/>
            <a:ext cx="6772487" cy="1612129"/>
          </a:xfrm>
          <a:prstGeom prst="rect">
            <a:avLst/>
          </a:prstGeom>
        </p:spPr>
        <p:txBody>
          <a:bodyPr vert="horz" lIns="295114" tIns="147560" rIns="295114" bIns="147560" rtlCol="0" anchor="ctr"/>
          <a:lstStyle>
            <a:lvl1pPr algn="ctr">
              <a:defRPr sz="40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15327207" y="28065057"/>
            <a:ext cx="4990253" cy="1612129"/>
          </a:xfrm>
          <a:prstGeom prst="rect">
            <a:avLst/>
          </a:prstGeom>
        </p:spPr>
        <p:txBody>
          <a:bodyPr vert="horz" lIns="295114" tIns="147560" rIns="295114" bIns="147560" rtlCol="0" anchor="ctr"/>
          <a:lstStyle>
            <a:lvl1pPr algn="r">
              <a:defRPr sz="4000">
                <a:solidFill>
                  <a:schemeClr val="tx1">
                    <a:tint val="75000"/>
                  </a:schemeClr>
                </a:solidFill>
              </a:defRPr>
            </a:lvl1pPr>
          </a:lstStyle>
          <a:p>
            <a:fld id="{D8DB1A63-8046-42B2-B76E-F12C0E5C4CEC}" type="slidenum">
              <a:rPr lang="en-GB" smtClean="0"/>
              <a:t>‹#›</a:t>
            </a:fld>
            <a:endParaRPr lang="en-GB" dirty="0"/>
          </a:p>
        </p:txBody>
      </p:sp>
    </p:spTree>
    <p:extLst>
      <p:ext uri="{BB962C8B-B14F-4D97-AF65-F5344CB8AC3E}">
        <p14:creationId xmlns:p14="http://schemas.microsoft.com/office/powerpoint/2010/main" val="1418271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1148" rtl="0" eaLnBrk="1" latinLnBrk="0" hangingPunct="1">
        <a:spcBef>
          <a:spcPct val="0"/>
        </a:spcBef>
        <a:buNone/>
        <a:defRPr sz="14200" kern="1200">
          <a:solidFill>
            <a:schemeClr val="tx1"/>
          </a:solidFill>
          <a:latin typeface="+mj-lt"/>
          <a:ea typeface="+mj-ea"/>
          <a:cs typeface="+mj-cs"/>
        </a:defRPr>
      </a:lvl1pPr>
    </p:titleStyle>
    <p:bodyStyle>
      <a:lvl1pPr marL="1106678" indent="-1106678" algn="l" defTabSz="2951148" rtl="0" eaLnBrk="1" latinLnBrk="0" hangingPunct="1">
        <a:spcBef>
          <a:spcPct val="20000"/>
        </a:spcBef>
        <a:buFont typeface="Arial" pitchFamily="34" charset="0"/>
        <a:buChar char="•"/>
        <a:defRPr sz="10200" kern="1200">
          <a:solidFill>
            <a:schemeClr val="tx1"/>
          </a:solidFill>
          <a:latin typeface="+mn-lt"/>
          <a:ea typeface="+mn-ea"/>
          <a:cs typeface="+mn-cs"/>
        </a:defRPr>
      </a:lvl1pPr>
      <a:lvl2pPr marL="2397808" indent="-922233" algn="l" defTabSz="2951148" rtl="0" eaLnBrk="1" latinLnBrk="0" hangingPunct="1">
        <a:spcBef>
          <a:spcPct val="20000"/>
        </a:spcBef>
        <a:buFont typeface="Arial" pitchFamily="34" charset="0"/>
        <a:buChar char="–"/>
        <a:defRPr sz="8900" kern="1200">
          <a:solidFill>
            <a:schemeClr val="tx1"/>
          </a:solidFill>
          <a:latin typeface="+mn-lt"/>
          <a:ea typeface="+mn-ea"/>
          <a:cs typeface="+mn-cs"/>
        </a:defRPr>
      </a:lvl2pPr>
      <a:lvl3pPr marL="3688935" indent="-737785" algn="l" defTabSz="2951148" rtl="0" eaLnBrk="1" latinLnBrk="0" hangingPunct="1">
        <a:spcBef>
          <a:spcPct val="20000"/>
        </a:spcBef>
        <a:buFont typeface="Arial" pitchFamily="34" charset="0"/>
        <a:buChar char="•"/>
        <a:defRPr sz="7700" kern="1200">
          <a:solidFill>
            <a:schemeClr val="tx1"/>
          </a:solidFill>
          <a:latin typeface="+mn-lt"/>
          <a:ea typeface="+mn-ea"/>
          <a:cs typeface="+mn-cs"/>
        </a:defRPr>
      </a:lvl3pPr>
      <a:lvl4pPr marL="5164507" indent="-737785" algn="l" defTabSz="2951148" rtl="0" eaLnBrk="1" latinLnBrk="0" hangingPunct="1">
        <a:spcBef>
          <a:spcPct val="20000"/>
        </a:spcBef>
        <a:buFont typeface="Arial" pitchFamily="34" charset="0"/>
        <a:buChar char="–"/>
        <a:defRPr sz="6500" kern="1200">
          <a:solidFill>
            <a:schemeClr val="tx1"/>
          </a:solidFill>
          <a:latin typeface="+mn-lt"/>
          <a:ea typeface="+mn-ea"/>
          <a:cs typeface="+mn-cs"/>
        </a:defRPr>
      </a:lvl4pPr>
      <a:lvl5pPr marL="6640083" indent="-737785" algn="l" defTabSz="2951148" rtl="0" eaLnBrk="1" latinLnBrk="0" hangingPunct="1">
        <a:spcBef>
          <a:spcPct val="20000"/>
        </a:spcBef>
        <a:buFont typeface="Arial" pitchFamily="34" charset="0"/>
        <a:buChar char="»"/>
        <a:defRPr sz="6500" kern="1200">
          <a:solidFill>
            <a:schemeClr val="tx1"/>
          </a:solidFill>
          <a:latin typeface="+mn-lt"/>
          <a:ea typeface="+mn-ea"/>
          <a:cs typeface="+mn-cs"/>
        </a:defRPr>
      </a:lvl5pPr>
      <a:lvl6pPr marL="8115655" indent="-737785" algn="l" defTabSz="2951148"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591230" indent="-737785" algn="l" defTabSz="2951148"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066802" indent="-737785" algn="l" defTabSz="2951148"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542375" indent="-737785" algn="l" defTabSz="2951148"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en-US"/>
      </a:defPPr>
      <a:lvl1pPr marL="0" algn="l" defTabSz="2951148" rtl="0" eaLnBrk="1" latinLnBrk="0" hangingPunct="1">
        <a:defRPr sz="5900" kern="1200">
          <a:solidFill>
            <a:schemeClr val="tx1"/>
          </a:solidFill>
          <a:latin typeface="+mn-lt"/>
          <a:ea typeface="+mn-ea"/>
          <a:cs typeface="+mn-cs"/>
        </a:defRPr>
      </a:lvl1pPr>
      <a:lvl2pPr marL="1475575" algn="l" defTabSz="2951148" rtl="0" eaLnBrk="1" latinLnBrk="0" hangingPunct="1">
        <a:defRPr sz="5900" kern="1200">
          <a:solidFill>
            <a:schemeClr val="tx1"/>
          </a:solidFill>
          <a:latin typeface="+mn-lt"/>
          <a:ea typeface="+mn-ea"/>
          <a:cs typeface="+mn-cs"/>
        </a:defRPr>
      </a:lvl2pPr>
      <a:lvl3pPr marL="2951148" algn="l" defTabSz="2951148" rtl="0" eaLnBrk="1" latinLnBrk="0" hangingPunct="1">
        <a:defRPr sz="5900" kern="1200">
          <a:solidFill>
            <a:schemeClr val="tx1"/>
          </a:solidFill>
          <a:latin typeface="+mn-lt"/>
          <a:ea typeface="+mn-ea"/>
          <a:cs typeface="+mn-cs"/>
        </a:defRPr>
      </a:lvl3pPr>
      <a:lvl4pPr marL="4426723" algn="l" defTabSz="2951148" rtl="0" eaLnBrk="1" latinLnBrk="0" hangingPunct="1">
        <a:defRPr sz="5900" kern="1200">
          <a:solidFill>
            <a:schemeClr val="tx1"/>
          </a:solidFill>
          <a:latin typeface="+mn-lt"/>
          <a:ea typeface="+mn-ea"/>
          <a:cs typeface="+mn-cs"/>
        </a:defRPr>
      </a:lvl4pPr>
      <a:lvl5pPr marL="5902292" algn="l" defTabSz="2951148" rtl="0" eaLnBrk="1" latinLnBrk="0" hangingPunct="1">
        <a:defRPr sz="5900" kern="1200">
          <a:solidFill>
            <a:schemeClr val="tx1"/>
          </a:solidFill>
          <a:latin typeface="+mn-lt"/>
          <a:ea typeface="+mn-ea"/>
          <a:cs typeface="+mn-cs"/>
        </a:defRPr>
      </a:lvl5pPr>
      <a:lvl6pPr marL="7377867" algn="l" defTabSz="2951148" rtl="0" eaLnBrk="1" latinLnBrk="0" hangingPunct="1">
        <a:defRPr sz="5900" kern="1200">
          <a:solidFill>
            <a:schemeClr val="tx1"/>
          </a:solidFill>
          <a:latin typeface="+mn-lt"/>
          <a:ea typeface="+mn-ea"/>
          <a:cs typeface="+mn-cs"/>
        </a:defRPr>
      </a:lvl6pPr>
      <a:lvl7pPr marL="8853443" algn="l" defTabSz="2951148" rtl="0" eaLnBrk="1" latinLnBrk="0" hangingPunct="1">
        <a:defRPr sz="5900" kern="1200">
          <a:solidFill>
            <a:schemeClr val="tx1"/>
          </a:solidFill>
          <a:latin typeface="+mn-lt"/>
          <a:ea typeface="+mn-ea"/>
          <a:cs typeface="+mn-cs"/>
        </a:defRPr>
      </a:lvl7pPr>
      <a:lvl8pPr marL="10329015" algn="l" defTabSz="2951148" rtl="0" eaLnBrk="1" latinLnBrk="0" hangingPunct="1">
        <a:defRPr sz="5900" kern="1200">
          <a:solidFill>
            <a:schemeClr val="tx1"/>
          </a:solidFill>
          <a:latin typeface="+mn-lt"/>
          <a:ea typeface="+mn-ea"/>
          <a:cs typeface="+mn-cs"/>
        </a:defRPr>
      </a:lvl8pPr>
      <a:lvl9pPr marL="11804590" algn="l" defTabSz="2951148" rtl="0" eaLnBrk="1" latinLnBrk="0" hangingPunct="1">
        <a:defRPr sz="5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28304" y="810395"/>
            <a:ext cx="19658184" cy="286591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p:nvSpPr>
        <p:spPr>
          <a:xfrm>
            <a:off x="828304" y="946567"/>
            <a:ext cx="19658184" cy="3139321"/>
          </a:xfrm>
          <a:prstGeom prst="rect">
            <a:avLst/>
          </a:prstGeom>
        </p:spPr>
        <p:txBody>
          <a:bodyPr wrap="square">
            <a:spAutoFit/>
          </a:bodyPr>
          <a:lstStyle/>
          <a:p>
            <a:pPr algn="ctr"/>
            <a:r>
              <a:rPr lang="en-GB" sz="6600" b="1" dirty="0"/>
              <a:t>Exploring the under-representation of women in UK Higher Education senior academic leadership through gender and leadership development lenses.</a:t>
            </a:r>
            <a:endParaRPr lang="en-GB" sz="6600" dirty="0"/>
          </a:p>
        </p:txBody>
      </p:sp>
      <p:cxnSp>
        <p:nvCxnSpPr>
          <p:cNvPr id="11" name="Straight Connector 10"/>
          <p:cNvCxnSpPr/>
          <p:nvPr/>
        </p:nvCxnSpPr>
        <p:spPr>
          <a:xfrm>
            <a:off x="1332360" y="4194771"/>
            <a:ext cx="18722080" cy="0"/>
          </a:xfrm>
          <a:prstGeom prst="line">
            <a:avLst/>
          </a:prstGeom>
          <a:ln>
            <a:solidFill>
              <a:srgbClr val="F00A0A"/>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008112" y="4519954"/>
            <a:ext cx="9397256" cy="9971961"/>
          </a:xfrm>
          <a:prstGeom prst="rect">
            <a:avLst/>
          </a:prstGeom>
        </p:spPr>
        <p:txBody>
          <a:bodyPr wrap="square">
            <a:spAutoFit/>
          </a:bodyPr>
          <a:lstStyle/>
          <a:p>
            <a:pPr algn="ctr"/>
            <a:r>
              <a:rPr lang="en-GB" sz="4200" b="1" dirty="0" smtClean="0">
                <a:solidFill>
                  <a:srgbClr val="FF0000"/>
                </a:solidFill>
              </a:rPr>
              <a:t>Background</a:t>
            </a:r>
          </a:p>
          <a:p>
            <a:pPr algn="just"/>
            <a:r>
              <a:rPr lang="en-GB" sz="4000" dirty="0" smtClean="0"/>
              <a:t>This poster </a:t>
            </a:r>
            <a:r>
              <a:rPr lang="en-GB" sz="4000" dirty="0"/>
              <a:t>profiles research into the under-representation of women at Vice Chancellor level in UK Higher Education. Less than 15% of Vice Chancellors are women, whereas women make up 51% of the general population, </a:t>
            </a:r>
            <a:r>
              <a:rPr lang="en-GB" sz="4000" dirty="0" smtClean="0"/>
              <a:t>almost 50</a:t>
            </a:r>
            <a:r>
              <a:rPr lang="en-GB" sz="4000" dirty="0"/>
              <a:t>% of early career academics </a:t>
            </a:r>
            <a:r>
              <a:rPr lang="en-GB" sz="4000" dirty="0" smtClean="0"/>
              <a:t>and, before long, 60</a:t>
            </a:r>
            <a:r>
              <a:rPr lang="en-GB" sz="4000" dirty="0"/>
              <a:t>% of higher education students. The research presented in this </a:t>
            </a:r>
            <a:r>
              <a:rPr lang="en-GB" sz="4000" dirty="0" smtClean="0"/>
              <a:t>poster </a:t>
            </a:r>
            <a:r>
              <a:rPr lang="en-GB" sz="4000" dirty="0"/>
              <a:t>explores why so few women are Vice Chancellors, and whether anything can be done to increase the number. It also examines whether leadership development can make a difference to increasing women’s </a:t>
            </a:r>
            <a:r>
              <a:rPr lang="en-GB" sz="4000" dirty="0" smtClean="0"/>
              <a:t>representation in </a:t>
            </a:r>
            <a:r>
              <a:rPr lang="en-GB" sz="4000" dirty="0"/>
              <a:t>senior academic leadership.</a:t>
            </a:r>
          </a:p>
        </p:txBody>
      </p:sp>
      <p:sp>
        <p:nvSpPr>
          <p:cNvPr id="19" name="Rectangle 18"/>
          <p:cNvSpPr/>
          <p:nvPr/>
        </p:nvSpPr>
        <p:spPr>
          <a:xfrm>
            <a:off x="10945216" y="4519384"/>
            <a:ext cx="9397256" cy="9971961"/>
          </a:xfrm>
          <a:prstGeom prst="rect">
            <a:avLst/>
          </a:prstGeom>
        </p:spPr>
        <p:txBody>
          <a:bodyPr wrap="square">
            <a:spAutoFit/>
          </a:bodyPr>
          <a:lstStyle/>
          <a:p>
            <a:pPr algn="ctr"/>
            <a:r>
              <a:rPr lang="en-GB" sz="4200" b="1" dirty="0" smtClean="0">
                <a:solidFill>
                  <a:srgbClr val="FF0000"/>
                </a:solidFill>
              </a:rPr>
              <a:t>Research Questions</a:t>
            </a:r>
          </a:p>
          <a:p>
            <a:pPr marL="742950" indent="-742950">
              <a:buFont typeface="+mj-lt"/>
              <a:buAutoNum type="arabicPeriod"/>
            </a:pPr>
            <a:r>
              <a:rPr lang="en-GB" sz="4000" dirty="0" smtClean="0"/>
              <a:t>To what extent is  the </a:t>
            </a:r>
            <a:r>
              <a:rPr lang="en-GB" sz="4000" dirty="0"/>
              <a:t>under-representation of women in senior academic leadership a </a:t>
            </a:r>
            <a:r>
              <a:rPr lang="en-GB" sz="4000" dirty="0" smtClean="0"/>
              <a:t>result </a:t>
            </a:r>
            <a:r>
              <a:rPr lang="en-GB" sz="4000" dirty="0"/>
              <a:t>of gendered senior leadership culture</a:t>
            </a:r>
            <a:r>
              <a:rPr lang="en-GB" sz="4000" dirty="0" smtClean="0"/>
              <a:t>?</a:t>
            </a:r>
          </a:p>
          <a:p>
            <a:pPr marL="742950" lvl="0" indent="-742950">
              <a:buFont typeface="+mj-lt"/>
              <a:buAutoNum type="arabicPeriod"/>
            </a:pPr>
            <a:r>
              <a:rPr lang="en-GB" sz="4000" dirty="0" smtClean="0"/>
              <a:t>How </a:t>
            </a:r>
            <a:r>
              <a:rPr lang="en-GB" sz="4000" dirty="0"/>
              <a:t>can this culture be interpreted and understood </a:t>
            </a:r>
            <a:r>
              <a:rPr lang="en-GB" sz="4000" dirty="0" smtClean="0"/>
              <a:t>in  terms </a:t>
            </a:r>
            <a:r>
              <a:rPr lang="en-GB" sz="4000" dirty="0"/>
              <a:t>of Communities </a:t>
            </a:r>
            <a:r>
              <a:rPr lang="en-GB" sz="4000" dirty="0" smtClean="0"/>
              <a:t>of Practice </a:t>
            </a:r>
            <a:r>
              <a:rPr lang="en-GB" sz="4000" dirty="0"/>
              <a:t>of Masculinities</a:t>
            </a:r>
            <a:r>
              <a:rPr lang="en-GB" sz="4000" dirty="0" smtClean="0"/>
              <a:t>?</a:t>
            </a:r>
          </a:p>
          <a:p>
            <a:pPr marL="742950" indent="-742950">
              <a:buFont typeface="+mj-lt"/>
              <a:buAutoNum type="arabicPeriod"/>
            </a:pPr>
            <a:r>
              <a:rPr lang="en-GB" sz="4000" dirty="0"/>
              <a:t>How well do women academics operate in UK Higher Education senior leadership </a:t>
            </a:r>
            <a:r>
              <a:rPr lang="en-GB" sz="4000" dirty="0" smtClean="0"/>
              <a:t>Communities </a:t>
            </a:r>
            <a:r>
              <a:rPr lang="en-GB" sz="4000" dirty="0"/>
              <a:t>of Practice of Masculinities</a:t>
            </a:r>
            <a:r>
              <a:rPr lang="en-GB" sz="4000" dirty="0" smtClean="0"/>
              <a:t>?</a:t>
            </a:r>
          </a:p>
          <a:p>
            <a:pPr marL="742950" lvl="0" indent="-742950">
              <a:buFont typeface="+mj-lt"/>
              <a:buAutoNum type="arabicPeriod"/>
            </a:pPr>
            <a:r>
              <a:rPr lang="en-GB" sz="4000" dirty="0"/>
              <a:t>What is the value of leadership development in addressing the </a:t>
            </a:r>
            <a:r>
              <a:rPr lang="en-GB" sz="4000" dirty="0" smtClean="0"/>
              <a:t>under-representation </a:t>
            </a:r>
            <a:r>
              <a:rPr lang="en-GB" sz="4000" dirty="0"/>
              <a:t>of </a:t>
            </a:r>
            <a:r>
              <a:rPr lang="en-GB" sz="4000" dirty="0" smtClean="0"/>
              <a:t>women </a:t>
            </a:r>
            <a:r>
              <a:rPr lang="en-GB" sz="4000" dirty="0"/>
              <a:t>in senior academic leadership</a:t>
            </a:r>
            <a:r>
              <a:rPr lang="en-GB" sz="4000" dirty="0" smtClean="0"/>
              <a:t>?</a:t>
            </a:r>
            <a:endParaRPr lang="en-GB" sz="4000" dirty="0"/>
          </a:p>
        </p:txBody>
      </p:sp>
      <p:sp>
        <p:nvSpPr>
          <p:cNvPr id="20" name="TextBox 19"/>
          <p:cNvSpPr txBox="1"/>
          <p:nvPr/>
        </p:nvSpPr>
        <p:spPr>
          <a:xfrm>
            <a:off x="1008112" y="14819431"/>
            <a:ext cx="19334360" cy="3200876"/>
          </a:xfrm>
          <a:prstGeom prst="rect">
            <a:avLst/>
          </a:prstGeom>
          <a:noFill/>
          <a:ln>
            <a:solidFill>
              <a:schemeClr val="bg1"/>
            </a:solidFill>
          </a:ln>
        </p:spPr>
        <p:txBody>
          <a:bodyPr wrap="square" rtlCol="0">
            <a:spAutoFit/>
          </a:bodyPr>
          <a:lstStyle/>
          <a:p>
            <a:pPr algn="ctr"/>
            <a:r>
              <a:rPr lang="en-GB" sz="4200" b="1" dirty="0" smtClean="0">
                <a:solidFill>
                  <a:srgbClr val="F00A0A"/>
                </a:solidFill>
              </a:rPr>
              <a:t>Research Methods and Mapping of the Literature</a:t>
            </a:r>
          </a:p>
          <a:p>
            <a:pPr algn="just"/>
            <a:r>
              <a:rPr lang="en-GB" sz="4000" dirty="0" smtClean="0"/>
              <a:t>This poster </a:t>
            </a:r>
            <a:r>
              <a:rPr lang="en-GB" sz="4000" dirty="0"/>
              <a:t>addresses a gap in the literature by drawing on data generated by in-depth interviews with 20 women Vice Chancellors/Pro Vice Chancellors across the UK. Most of these interviews were conducted face-to-face, with a small number carried out over the telephone</a:t>
            </a:r>
            <a:r>
              <a:rPr lang="en-GB" sz="4000" dirty="0" smtClean="0"/>
              <a:t>.</a:t>
            </a:r>
            <a:endParaRPr lang="en-GB" sz="4000" dirty="0"/>
          </a:p>
        </p:txBody>
      </p:sp>
      <p:sp>
        <p:nvSpPr>
          <p:cNvPr id="24" name="Rectangle 23"/>
          <p:cNvSpPr/>
          <p:nvPr/>
        </p:nvSpPr>
        <p:spPr>
          <a:xfrm>
            <a:off x="1008112" y="17948299"/>
            <a:ext cx="19334360" cy="3200876"/>
          </a:xfrm>
          <a:prstGeom prst="rect">
            <a:avLst/>
          </a:prstGeom>
        </p:spPr>
        <p:txBody>
          <a:bodyPr wrap="square">
            <a:spAutoFit/>
          </a:bodyPr>
          <a:lstStyle/>
          <a:p>
            <a:pPr algn="ctr"/>
            <a:r>
              <a:rPr lang="en-GB" sz="4200" b="1" dirty="0" smtClean="0">
                <a:solidFill>
                  <a:srgbClr val="F00A0A"/>
                </a:solidFill>
              </a:rPr>
              <a:t>Analytical and Theoretical Framework</a:t>
            </a:r>
          </a:p>
          <a:p>
            <a:pPr algn="just"/>
            <a:r>
              <a:rPr lang="en-GB" sz="4000" dirty="0" smtClean="0"/>
              <a:t>Paechter’s concept of masculinities and femininities as Communities of Practice is being employed and explored through this project, because of the emphasis in this research on masculinities in higher education academic leadership circles. This theoretical framework will be critically examined, and possibly refined and reinterpreted as a result of this research. </a:t>
            </a:r>
          </a:p>
        </p:txBody>
      </p:sp>
      <p:sp>
        <p:nvSpPr>
          <p:cNvPr id="26" name="Rectangle 25"/>
          <p:cNvSpPr/>
          <p:nvPr/>
        </p:nvSpPr>
        <p:spPr>
          <a:xfrm>
            <a:off x="1008112" y="21541723"/>
            <a:ext cx="19334360" cy="5047536"/>
          </a:xfrm>
          <a:prstGeom prst="rect">
            <a:avLst/>
          </a:prstGeom>
        </p:spPr>
        <p:txBody>
          <a:bodyPr wrap="square">
            <a:spAutoFit/>
          </a:bodyPr>
          <a:lstStyle/>
          <a:p>
            <a:pPr algn="ctr"/>
            <a:r>
              <a:rPr lang="en-GB" sz="4200" b="1" dirty="0" smtClean="0">
                <a:solidFill>
                  <a:srgbClr val="F00A0A"/>
                </a:solidFill>
              </a:rPr>
              <a:t>Research Findings and Contribution to Knowledge</a:t>
            </a:r>
          </a:p>
          <a:p>
            <a:pPr lvl="0"/>
            <a:r>
              <a:rPr lang="en-GB" sz="4000" dirty="0" smtClean="0"/>
              <a:t>This research is examining the under-representation of women at VC level in the UK in order to: contribute to the on-going debate in this area across all sectors; test out the hypothesis around communities of practice of masculinities; and recommend leadership development interventions that will make a difference for women. </a:t>
            </a:r>
            <a:r>
              <a:rPr lang="en-GB" sz="4000" dirty="0" smtClean="0"/>
              <a:t>Themes from the data include:  value of confidence, resilience, and ambition; need for sponsorship and support; experience of ‘masculinities’ leadership behaviours; lack of career planning; impact of ‘critical mass’ of women at the top; navigating gendered leadership cultures by fitting in</a:t>
            </a:r>
            <a:r>
              <a:rPr lang="en-GB" sz="4000" smtClean="0"/>
              <a:t>; the private space.   </a:t>
            </a:r>
            <a:endParaRPr lang="en-GB" sz="4000" dirty="0" smtClean="0"/>
          </a:p>
        </p:txBody>
      </p:sp>
      <p:cxnSp>
        <p:nvCxnSpPr>
          <p:cNvPr id="28" name="Straight Connector 27"/>
          <p:cNvCxnSpPr/>
          <p:nvPr/>
        </p:nvCxnSpPr>
        <p:spPr>
          <a:xfrm>
            <a:off x="1332360" y="26949299"/>
            <a:ext cx="18722080" cy="0"/>
          </a:xfrm>
          <a:prstGeom prst="line">
            <a:avLst/>
          </a:prstGeom>
          <a:ln>
            <a:solidFill>
              <a:srgbClr val="F00A0A"/>
            </a:solidFill>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2826420" y="27165323"/>
            <a:ext cx="15571836" cy="2232248"/>
            <a:chOff x="2916536" y="27165323"/>
            <a:chExt cx="15571836" cy="2232248"/>
          </a:xfrm>
        </p:grpSpPr>
        <p:pic>
          <p:nvPicPr>
            <p:cNvPr id="29" name="Picture 28"/>
            <p:cNvPicPr/>
            <p:nvPr/>
          </p:nvPicPr>
          <p:blipFill>
            <a:blip r:embed="rId2" cstate="print"/>
            <a:srcRect l="52295" t="63609" r="27781" b="13751"/>
            <a:stretch>
              <a:fillRect/>
            </a:stretch>
          </p:blipFill>
          <p:spPr bwMode="auto">
            <a:xfrm>
              <a:off x="13789744" y="27165323"/>
              <a:ext cx="4698628" cy="2232248"/>
            </a:xfrm>
            <a:prstGeom prst="rect">
              <a:avLst/>
            </a:prstGeom>
            <a:noFill/>
            <a:ln w="9525">
              <a:noFill/>
              <a:miter lim="800000"/>
              <a:headEnd/>
              <a:tailEnd/>
            </a:ln>
          </p:spPr>
        </p:pic>
        <p:sp>
          <p:nvSpPr>
            <p:cNvPr id="30" name="Rectangle 29"/>
            <p:cNvSpPr/>
            <p:nvPr/>
          </p:nvSpPr>
          <p:spPr>
            <a:xfrm>
              <a:off x="2916536" y="27741387"/>
              <a:ext cx="10653106" cy="1200329"/>
            </a:xfrm>
            <a:prstGeom prst="rect">
              <a:avLst/>
            </a:prstGeom>
            <a:ln>
              <a:solidFill>
                <a:schemeClr val="bg1"/>
              </a:solidFill>
            </a:ln>
          </p:spPr>
          <p:txBody>
            <a:bodyPr wrap="square">
              <a:spAutoFit/>
            </a:bodyPr>
            <a:lstStyle/>
            <a:p>
              <a:pPr algn="ctr" hangingPunct="0"/>
              <a:r>
                <a:rPr lang="en-US" sz="3600" dirty="0"/>
                <a:t>Paula </a:t>
              </a:r>
              <a:r>
                <a:rPr lang="en-US" sz="3600" dirty="0" smtClean="0"/>
                <a:t>Burkinshaw MA Chartered FCIPD, </a:t>
              </a:r>
              <a:r>
                <a:rPr lang="en-US" sz="3600" dirty="0"/>
                <a:t>PGR student, Educational Research, Lancaster University</a:t>
              </a:r>
              <a:endParaRPr lang="en-GB" sz="3600" dirty="0"/>
            </a:p>
          </p:txBody>
        </p:sp>
      </p:grpSp>
    </p:spTree>
    <p:extLst>
      <p:ext uri="{BB962C8B-B14F-4D97-AF65-F5344CB8AC3E}">
        <p14:creationId xmlns:p14="http://schemas.microsoft.com/office/powerpoint/2010/main" val="1443345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441</Words>
  <Application>Microsoft Office PowerPoint</Application>
  <PresentationFormat>Custom</PresentationFormat>
  <Paragraphs>15</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dc:creator>
  <cp:lastModifiedBy>Paula</cp:lastModifiedBy>
  <cp:revision>18</cp:revision>
  <dcterms:created xsi:type="dcterms:W3CDTF">2012-04-16T08:31:42Z</dcterms:created>
  <dcterms:modified xsi:type="dcterms:W3CDTF">2012-06-12T12:24:13Z</dcterms:modified>
</cp:coreProperties>
</file>