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267" r:id="rId2"/>
    <p:sldId id="288" r:id="rId3"/>
    <p:sldId id="276" r:id="rId4"/>
    <p:sldId id="289" r:id="rId5"/>
    <p:sldId id="283" r:id="rId6"/>
    <p:sldId id="286" r:id="rId7"/>
    <p:sldId id="28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B47CD8E-9A80-963C-37D5-30038642F7E4}" name="Badman, Sarah" initials="SB" userId="S::badman@lancaster.ac.uk::c38dae73-b1a0-4a6d-b013-b3075f21db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DE4"/>
    <a:srgbClr val="F2F7FC"/>
    <a:srgbClr val="003B18"/>
    <a:srgbClr val="1A1A1A"/>
    <a:srgbClr val="850985"/>
    <a:srgbClr val="2D2DFD"/>
    <a:srgbClr val="FE1B1B"/>
    <a:srgbClr val="FFFFFF"/>
    <a:srgbClr val="075D29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23065A-74D7-4D27-B684-B55006E64ECB}" v="148" dt="2026-05-19T20:38:56.4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915" autoAdjust="0"/>
  </p:normalViewPr>
  <p:slideViewPr>
    <p:cSldViewPr snapToGrid="0">
      <p:cViewPr>
        <p:scale>
          <a:sx n="125" d="100"/>
          <a:sy n="125" d="100"/>
        </p:scale>
        <p:origin x="1620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r, Sam (farrs1) (Postgraduate Researcher)" userId="4a801ed4-aafa-40b9-8370-e7be655ce777" providerId="ADAL" clId="{8E610098-08D3-4723-8CB9-A30A5FFF662E}"/>
    <pc:docChg chg="undo custSel addSld delSld modSld sldOrd">
      <pc:chgData name="Farr, Sam (farrs1) (Postgraduate Researcher)" userId="4a801ed4-aafa-40b9-8370-e7be655ce777" providerId="ADAL" clId="{8E610098-08D3-4723-8CB9-A30A5FFF662E}" dt="2026-05-19T20:39:12.887" v="1768" actId="20577"/>
      <pc:docMkLst>
        <pc:docMk/>
      </pc:docMkLst>
      <pc:sldChg chg="modSp mod modTransition">
        <pc:chgData name="Farr, Sam (farrs1) (Postgraduate Researcher)" userId="4a801ed4-aafa-40b9-8370-e7be655ce777" providerId="ADAL" clId="{8E610098-08D3-4723-8CB9-A30A5FFF662E}" dt="2026-05-19T20:22:22.110" v="1625" actId="1076"/>
        <pc:sldMkLst>
          <pc:docMk/>
          <pc:sldMk cId="1742483601" sldId="267"/>
        </pc:sldMkLst>
        <pc:spChg chg="mod">
          <ac:chgData name="Farr, Sam (farrs1) (Postgraduate Researcher)" userId="4a801ed4-aafa-40b9-8370-e7be655ce777" providerId="ADAL" clId="{8E610098-08D3-4723-8CB9-A30A5FFF662E}" dt="2026-05-19T20:21:53.390" v="1622" actId="1036"/>
          <ac:spMkLst>
            <pc:docMk/>
            <pc:sldMk cId="1742483601" sldId="267"/>
            <ac:spMk id="16" creationId="{D1DEFA31-7436-F057-6FD6-60ABB6C26537}"/>
          </ac:spMkLst>
        </pc:spChg>
        <pc:spChg chg="mod">
          <ac:chgData name="Farr, Sam (farrs1) (Postgraduate Researcher)" userId="4a801ed4-aafa-40b9-8370-e7be655ce777" providerId="ADAL" clId="{8E610098-08D3-4723-8CB9-A30A5FFF662E}" dt="2026-05-19T20:21:53.390" v="1622" actId="1036"/>
          <ac:spMkLst>
            <pc:docMk/>
            <pc:sldMk cId="1742483601" sldId="267"/>
            <ac:spMk id="17" creationId="{5E4BB3BD-4634-7BA6-7666-EEC21A6A68CB}"/>
          </ac:spMkLst>
        </pc:spChg>
        <pc:picChg chg="mod">
          <ac:chgData name="Farr, Sam (farrs1) (Postgraduate Researcher)" userId="4a801ed4-aafa-40b9-8370-e7be655ce777" providerId="ADAL" clId="{8E610098-08D3-4723-8CB9-A30A5FFF662E}" dt="2026-05-19T20:22:22.110" v="1625" actId="1076"/>
          <ac:picMkLst>
            <pc:docMk/>
            <pc:sldMk cId="1742483601" sldId="267"/>
            <ac:picMk id="3" creationId="{60E6ACFE-8668-1D9E-B8BD-AA63AEB31A35}"/>
          </ac:picMkLst>
        </pc:picChg>
        <pc:picChg chg="mod">
          <ac:chgData name="Farr, Sam (farrs1) (Postgraduate Researcher)" userId="4a801ed4-aafa-40b9-8370-e7be655ce777" providerId="ADAL" clId="{8E610098-08D3-4723-8CB9-A30A5FFF662E}" dt="2026-05-19T20:22:04.601" v="1624" actId="1076"/>
          <ac:picMkLst>
            <pc:docMk/>
            <pc:sldMk cId="1742483601" sldId="267"/>
            <ac:picMk id="1026" creationId="{05ABF0C4-C841-E200-265C-DF75F30B2811}"/>
          </ac:picMkLst>
        </pc:picChg>
      </pc:sldChg>
      <pc:sldChg chg="addSp delSp modSp mod modTransition modAnim">
        <pc:chgData name="Farr, Sam (farrs1) (Postgraduate Researcher)" userId="4a801ed4-aafa-40b9-8370-e7be655ce777" providerId="ADAL" clId="{8E610098-08D3-4723-8CB9-A30A5FFF662E}" dt="2026-05-19T20:22:48.924" v="1626" actId="20577"/>
        <pc:sldMkLst>
          <pc:docMk/>
          <pc:sldMk cId="858303810" sldId="276"/>
        </pc:sldMkLst>
        <pc:spChg chg="add del">
          <ac:chgData name="Farr, Sam (farrs1) (Postgraduate Researcher)" userId="4a801ed4-aafa-40b9-8370-e7be655ce777" providerId="ADAL" clId="{8E610098-08D3-4723-8CB9-A30A5FFF662E}" dt="2026-05-19T15:54:28.316" v="446" actId="478"/>
          <ac:spMkLst>
            <pc:docMk/>
            <pc:sldMk cId="858303810" sldId="276"/>
            <ac:spMk id="2" creationId="{C8670A53-12C0-F287-7D44-C216F0ACF858}"/>
          </ac:spMkLst>
        </pc:spChg>
        <pc:spChg chg="mod">
          <ac:chgData name="Farr, Sam (farrs1) (Postgraduate Researcher)" userId="4a801ed4-aafa-40b9-8370-e7be655ce777" providerId="ADAL" clId="{8E610098-08D3-4723-8CB9-A30A5FFF662E}" dt="2026-05-19T15:55:31.012" v="461" actId="14100"/>
          <ac:spMkLst>
            <pc:docMk/>
            <pc:sldMk cId="858303810" sldId="276"/>
            <ac:spMk id="3" creationId="{784D876C-D785-F2BF-DD31-BBC8D248EA9D}"/>
          </ac:spMkLst>
        </pc:spChg>
        <pc:spChg chg="add del mod">
          <ac:chgData name="Farr, Sam (farrs1) (Postgraduate Researcher)" userId="4a801ed4-aafa-40b9-8370-e7be655ce777" providerId="ADAL" clId="{8E610098-08D3-4723-8CB9-A30A5FFF662E}" dt="2026-05-19T17:12:53.175" v="853" actId="478"/>
          <ac:spMkLst>
            <pc:docMk/>
            <pc:sldMk cId="858303810" sldId="276"/>
            <ac:spMk id="4" creationId="{20F56473-0F6E-F097-4896-FB69FC764BA9}"/>
          </ac:spMkLst>
        </pc:spChg>
        <pc:spChg chg="mod">
          <ac:chgData name="Farr, Sam (farrs1) (Postgraduate Researcher)" userId="4a801ed4-aafa-40b9-8370-e7be655ce777" providerId="ADAL" clId="{8E610098-08D3-4723-8CB9-A30A5FFF662E}" dt="2026-05-19T18:51:27.236" v="1182" actId="20577"/>
          <ac:spMkLst>
            <pc:docMk/>
            <pc:sldMk cId="858303810" sldId="276"/>
            <ac:spMk id="5" creationId="{38A2FCCF-16D4-8D8B-B172-AF2DCA3D1131}"/>
          </ac:spMkLst>
        </pc:spChg>
        <pc:spChg chg="add mod">
          <ac:chgData name="Farr, Sam (farrs1) (Postgraduate Researcher)" userId="4a801ed4-aafa-40b9-8370-e7be655ce777" providerId="ADAL" clId="{8E610098-08D3-4723-8CB9-A30A5FFF662E}" dt="2026-05-19T19:56:53.774" v="1206" actId="20577"/>
          <ac:spMkLst>
            <pc:docMk/>
            <pc:sldMk cId="858303810" sldId="276"/>
            <ac:spMk id="8" creationId="{BBC4B49D-FECC-55E7-C7D0-BE1E5383E6DE}"/>
          </ac:spMkLst>
        </pc:spChg>
        <pc:spChg chg="add mod">
          <ac:chgData name="Farr, Sam (farrs1) (Postgraduate Researcher)" userId="4a801ed4-aafa-40b9-8370-e7be655ce777" providerId="ADAL" clId="{8E610098-08D3-4723-8CB9-A30A5FFF662E}" dt="2026-05-19T20:22:48.924" v="1626" actId="20577"/>
          <ac:spMkLst>
            <pc:docMk/>
            <pc:sldMk cId="858303810" sldId="276"/>
            <ac:spMk id="12" creationId="{3ACEB8D7-A6F4-C9B1-201F-1C369B0C8B53}"/>
          </ac:spMkLst>
        </pc:spChg>
        <pc:spChg chg="add mod">
          <ac:chgData name="Farr, Sam (farrs1) (Postgraduate Researcher)" userId="4a801ed4-aafa-40b9-8370-e7be655ce777" providerId="ADAL" clId="{8E610098-08D3-4723-8CB9-A30A5FFF662E}" dt="2026-05-19T20:19:34.448" v="1509" actId="121"/>
          <ac:spMkLst>
            <pc:docMk/>
            <pc:sldMk cId="858303810" sldId="276"/>
            <ac:spMk id="14" creationId="{98EB00AD-FA6E-AD7F-42FD-B4A8DDDCFE29}"/>
          </ac:spMkLst>
        </pc:spChg>
        <pc:picChg chg="mod">
          <ac:chgData name="Farr, Sam (farrs1) (Postgraduate Researcher)" userId="4a801ed4-aafa-40b9-8370-e7be655ce777" providerId="ADAL" clId="{8E610098-08D3-4723-8CB9-A30A5FFF662E}" dt="2026-05-19T15:54:53.201" v="451" actId="1076"/>
          <ac:picMkLst>
            <pc:docMk/>
            <pc:sldMk cId="858303810" sldId="276"/>
            <ac:picMk id="6" creationId="{37013849-22AD-0A6F-762E-95FBBD128F3B}"/>
          </ac:picMkLst>
        </pc:picChg>
        <pc:picChg chg="mod">
          <ac:chgData name="Farr, Sam (farrs1) (Postgraduate Researcher)" userId="4a801ed4-aafa-40b9-8370-e7be655ce777" providerId="ADAL" clId="{8E610098-08D3-4723-8CB9-A30A5FFF662E}" dt="2026-05-19T15:54:57.530" v="452" actId="1076"/>
          <ac:picMkLst>
            <pc:docMk/>
            <pc:sldMk cId="858303810" sldId="276"/>
            <ac:picMk id="13" creationId="{460CA8C9-20A8-4890-F6F2-69F3E2CA7184}"/>
          </ac:picMkLst>
        </pc:picChg>
      </pc:sldChg>
      <pc:sldChg chg="addSp delSp modSp del mod">
        <pc:chgData name="Farr, Sam (farrs1) (Postgraduate Researcher)" userId="4a801ed4-aafa-40b9-8370-e7be655ce777" providerId="ADAL" clId="{8E610098-08D3-4723-8CB9-A30A5FFF662E}" dt="2026-05-19T17:27:57.425" v="1177" actId="47"/>
        <pc:sldMkLst>
          <pc:docMk/>
          <pc:sldMk cId="1908149131" sldId="277"/>
        </pc:sldMkLst>
        <pc:spChg chg="add del mod">
          <ac:chgData name="Farr, Sam (farrs1) (Postgraduate Researcher)" userId="4a801ed4-aafa-40b9-8370-e7be655ce777" providerId="ADAL" clId="{8E610098-08D3-4723-8CB9-A30A5FFF662E}" dt="2026-05-19T17:27:47.624" v="1175" actId="478"/>
          <ac:spMkLst>
            <pc:docMk/>
            <pc:sldMk cId="1908149131" sldId="277"/>
            <ac:spMk id="2" creationId="{B87ACB74-63FE-E82A-648F-BD1BBDBB31C6}"/>
          </ac:spMkLst>
        </pc:spChg>
        <pc:spChg chg="add mod">
          <ac:chgData name="Farr, Sam (farrs1) (Postgraduate Researcher)" userId="4a801ed4-aafa-40b9-8370-e7be655ce777" providerId="ADAL" clId="{8E610098-08D3-4723-8CB9-A30A5FFF662E}" dt="2026-05-19T17:27:05.061" v="1165" actId="14100"/>
          <ac:spMkLst>
            <pc:docMk/>
            <pc:sldMk cId="1908149131" sldId="277"/>
            <ac:spMk id="4" creationId="{CFEF2059-768A-0A84-ACED-9AE8A892E1C5}"/>
          </ac:spMkLst>
        </pc:spChg>
        <pc:spChg chg="del mod">
          <ac:chgData name="Farr, Sam (farrs1) (Postgraduate Researcher)" userId="4a801ed4-aafa-40b9-8370-e7be655ce777" providerId="ADAL" clId="{8E610098-08D3-4723-8CB9-A30A5FFF662E}" dt="2026-05-19T17:27:40.287" v="1173" actId="478"/>
          <ac:spMkLst>
            <pc:docMk/>
            <pc:sldMk cId="1908149131" sldId="277"/>
            <ac:spMk id="12" creationId="{ADC55094-5CBB-B924-0DD4-6F37F464E5BA}"/>
          </ac:spMkLst>
        </pc:spChg>
        <pc:spChg chg="del">
          <ac:chgData name="Farr, Sam (farrs1) (Postgraduate Researcher)" userId="4a801ed4-aafa-40b9-8370-e7be655ce777" providerId="ADAL" clId="{8E610098-08D3-4723-8CB9-A30A5FFF662E}" dt="2026-05-19T17:27:38.581" v="1172" actId="478"/>
          <ac:spMkLst>
            <pc:docMk/>
            <pc:sldMk cId="1908149131" sldId="277"/>
            <ac:spMk id="13" creationId="{293C904D-9ED1-A3EA-C9BB-534C5B006923}"/>
          </ac:spMkLst>
        </pc:spChg>
        <pc:picChg chg="mod">
          <ac:chgData name="Farr, Sam (farrs1) (Postgraduate Researcher)" userId="4a801ed4-aafa-40b9-8370-e7be655ce777" providerId="ADAL" clId="{8E610098-08D3-4723-8CB9-A30A5FFF662E}" dt="2026-05-19T17:27:46.152" v="1174" actId="1076"/>
          <ac:picMkLst>
            <pc:docMk/>
            <pc:sldMk cId="1908149131" sldId="277"/>
            <ac:picMk id="3" creationId="{BA17983A-79EA-81D7-A975-F20E524ADB41}"/>
          </ac:picMkLst>
        </pc:picChg>
      </pc:sldChg>
      <pc:sldChg chg="modSp del mod">
        <pc:chgData name="Farr, Sam (farrs1) (Postgraduate Researcher)" userId="4a801ed4-aafa-40b9-8370-e7be655ce777" providerId="ADAL" clId="{8E610098-08D3-4723-8CB9-A30A5FFF662E}" dt="2026-05-19T15:50:17.659" v="326" actId="47"/>
        <pc:sldMkLst>
          <pc:docMk/>
          <pc:sldMk cId="453470000" sldId="282"/>
        </pc:sldMkLst>
        <pc:picChg chg="mod">
          <ac:chgData name="Farr, Sam (farrs1) (Postgraduate Researcher)" userId="4a801ed4-aafa-40b9-8370-e7be655ce777" providerId="ADAL" clId="{8E610098-08D3-4723-8CB9-A30A5FFF662E}" dt="2026-05-19T15:50:13.621" v="325" actId="1076"/>
          <ac:picMkLst>
            <pc:docMk/>
            <pc:sldMk cId="453470000" sldId="282"/>
            <ac:picMk id="18" creationId="{095256ED-FE72-C56A-4C12-CF8741BCEB02}"/>
          </ac:picMkLst>
        </pc:picChg>
      </pc:sldChg>
      <pc:sldChg chg="modSp mod addAnim delAnim modAnim modNotesTx">
        <pc:chgData name="Farr, Sam (farrs1) (Postgraduate Researcher)" userId="4a801ed4-aafa-40b9-8370-e7be655ce777" providerId="ADAL" clId="{8E610098-08D3-4723-8CB9-A30A5FFF662E}" dt="2026-05-19T20:21:21.466" v="1579" actId="20577"/>
        <pc:sldMkLst>
          <pc:docMk/>
          <pc:sldMk cId="3800656632" sldId="283"/>
        </pc:sldMkLst>
        <pc:spChg chg="mod">
          <ac:chgData name="Farr, Sam (farrs1) (Postgraduate Researcher)" userId="4a801ed4-aafa-40b9-8370-e7be655ce777" providerId="ADAL" clId="{8E610098-08D3-4723-8CB9-A30A5FFF662E}" dt="2026-05-19T17:22:29.573" v="1050" actId="2085"/>
          <ac:spMkLst>
            <pc:docMk/>
            <pc:sldMk cId="3800656632" sldId="283"/>
            <ac:spMk id="3" creationId="{AD9EED22-404A-4A45-0DAA-1F3E8FE60E11}"/>
          </ac:spMkLst>
        </pc:spChg>
        <pc:spChg chg="mod">
          <ac:chgData name="Farr, Sam (farrs1) (Postgraduate Researcher)" userId="4a801ed4-aafa-40b9-8370-e7be655ce777" providerId="ADAL" clId="{8E610098-08D3-4723-8CB9-A30A5FFF662E}" dt="2026-05-19T18:51:31.957" v="1184" actId="20577"/>
          <ac:spMkLst>
            <pc:docMk/>
            <pc:sldMk cId="3800656632" sldId="283"/>
            <ac:spMk id="5" creationId="{57880BE8-6587-86BF-5E76-88C42C4EB491}"/>
          </ac:spMkLst>
        </pc:spChg>
      </pc:sldChg>
      <pc:sldChg chg="modSp del mod">
        <pc:chgData name="Farr, Sam (farrs1) (Postgraduate Researcher)" userId="4a801ed4-aafa-40b9-8370-e7be655ce777" providerId="ADAL" clId="{8E610098-08D3-4723-8CB9-A30A5FFF662E}" dt="2026-05-19T16:33:41.999" v="839" actId="2696"/>
        <pc:sldMkLst>
          <pc:docMk/>
          <pc:sldMk cId="1908680755" sldId="285"/>
        </pc:sldMkLst>
        <pc:spChg chg="mod">
          <ac:chgData name="Farr, Sam (farrs1) (Postgraduate Researcher)" userId="4a801ed4-aafa-40b9-8370-e7be655ce777" providerId="ADAL" clId="{8E610098-08D3-4723-8CB9-A30A5FFF662E}" dt="2026-05-19T15:43:16.952" v="318" actId="20577"/>
          <ac:spMkLst>
            <pc:docMk/>
            <pc:sldMk cId="1908680755" sldId="285"/>
            <ac:spMk id="2" creationId="{051A2F0E-3F61-A55E-7D1D-BF9B4E76A517}"/>
          </ac:spMkLst>
        </pc:spChg>
      </pc:sldChg>
      <pc:sldChg chg="addSp modSp mod">
        <pc:chgData name="Farr, Sam (farrs1) (Postgraduate Researcher)" userId="4a801ed4-aafa-40b9-8370-e7be655ce777" providerId="ADAL" clId="{8E610098-08D3-4723-8CB9-A30A5FFF662E}" dt="2026-05-19T20:39:12.887" v="1768" actId="20577"/>
        <pc:sldMkLst>
          <pc:docMk/>
          <pc:sldMk cId="343910723" sldId="286"/>
        </pc:sldMkLst>
        <pc:spChg chg="mod">
          <ac:chgData name="Farr, Sam (farrs1) (Postgraduate Researcher)" userId="4a801ed4-aafa-40b9-8370-e7be655ce777" providerId="ADAL" clId="{8E610098-08D3-4723-8CB9-A30A5FFF662E}" dt="2026-05-19T17:22:11.871" v="1048" actId="2085"/>
          <ac:spMkLst>
            <pc:docMk/>
            <pc:sldMk cId="343910723" sldId="286"/>
            <ac:spMk id="3" creationId="{B4D22089-00DF-B79B-E32E-3CB48FC74AAC}"/>
          </ac:spMkLst>
        </pc:spChg>
        <pc:spChg chg="mod">
          <ac:chgData name="Farr, Sam (farrs1) (Postgraduate Researcher)" userId="4a801ed4-aafa-40b9-8370-e7be655ce777" providerId="ADAL" clId="{8E610098-08D3-4723-8CB9-A30A5FFF662E}" dt="2026-05-19T17:22:11.871" v="1048" actId="2085"/>
          <ac:spMkLst>
            <pc:docMk/>
            <pc:sldMk cId="343910723" sldId="286"/>
            <ac:spMk id="4" creationId="{37300B1E-076D-0F2F-24D0-DFA5B55FF8C0}"/>
          </ac:spMkLst>
        </pc:spChg>
        <pc:spChg chg="mod">
          <ac:chgData name="Farr, Sam (farrs1) (Postgraduate Researcher)" userId="4a801ed4-aafa-40b9-8370-e7be655ce777" providerId="ADAL" clId="{8E610098-08D3-4723-8CB9-A30A5FFF662E}" dt="2026-05-19T18:51:35.529" v="1186" actId="20577"/>
          <ac:spMkLst>
            <pc:docMk/>
            <pc:sldMk cId="343910723" sldId="286"/>
            <ac:spMk id="5" creationId="{EADA5EA7-BC6C-4E47-8D75-887DFFDFC601}"/>
          </ac:spMkLst>
        </pc:spChg>
        <pc:spChg chg="mod">
          <ac:chgData name="Farr, Sam (farrs1) (Postgraduate Researcher)" userId="4a801ed4-aafa-40b9-8370-e7be655ce777" providerId="ADAL" clId="{8E610098-08D3-4723-8CB9-A30A5FFF662E}" dt="2026-05-19T17:22:11.871" v="1048" actId="2085"/>
          <ac:spMkLst>
            <pc:docMk/>
            <pc:sldMk cId="343910723" sldId="286"/>
            <ac:spMk id="6" creationId="{3F28EBB9-3121-8E19-ED8C-35979674EEBC}"/>
          </ac:spMkLst>
        </pc:spChg>
        <pc:spChg chg="add mod">
          <ac:chgData name="Farr, Sam (farrs1) (Postgraduate Researcher)" userId="4a801ed4-aafa-40b9-8370-e7be655ce777" providerId="ADAL" clId="{8E610098-08D3-4723-8CB9-A30A5FFF662E}" dt="2026-05-19T20:39:12.887" v="1768" actId="20577"/>
          <ac:spMkLst>
            <pc:docMk/>
            <pc:sldMk cId="343910723" sldId="286"/>
            <ac:spMk id="8" creationId="{44BA6A28-5595-288B-1754-389C0E1F6CC6}"/>
          </ac:spMkLst>
        </pc:spChg>
      </pc:sldChg>
      <pc:sldChg chg="addSp delSp modSp mod modAnim modNotesTx">
        <pc:chgData name="Farr, Sam (farrs1) (Postgraduate Researcher)" userId="4a801ed4-aafa-40b9-8370-e7be655ce777" providerId="ADAL" clId="{8E610098-08D3-4723-8CB9-A30A5FFF662E}" dt="2026-05-19T20:35:32.908" v="1743"/>
        <pc:sldMkLst>
          <pc:docMk/>
          <pc:sldMk cId="3648337612" sldId="287"/>
        </pc:sldMkLst>
        <pc:spChg chg="mod">
          <ac:chgData name="Farr, Sam (farrs1) (Postgraduate Researcher)" userId="4a801ed4-aafa-40b9-8370-e7be655ce777" providerId="ADAL" clId="{8E610098-08D3-4723-8CB9-A30A5FFF662E}" dt="2026-05-19T18:51:39.573" v="1188" actId="20577"/>
          <ac:spMkLst>
            <pc:docMk/>
            <pc:sldMk cId="3648337612" sldId="287"/>
            <ac:spMk id="5" creationId="{D916A04B-49C0-44D6-FFED-5B40AF67A2E5}"/>
          </ac:spMkLst>
        </pc:spChg>
        <pc:spChg chg="del">
          <ac:chgData name="Farr, Sam (farrs1) (Postgraduate Researcher)" userId="4a801ed4-aafa-40b9-8370-e7be655ce777" providerId="ADAL" clId="{8E610098-08D3-4723-8CB9-A30A5FFF662E}" dt="2026-05-19T15:50:37.539" v="327" actId="478"/>
          <ac:spMkLst>
            <pc:docMk/>
            <pc:sldMk cId="3648337612" sldId="287"/>
            <ac:spMk id="6" creationId="{9E333C95-C70D-CA38-8A21-1B20F866CBDA}"/>
          </ac:spMkLst>
        </pc:spChg>
        <pc:spChg chg="ord">
          <ac:chgData name="Farr, Sam (farrs1) (Postgraduate Researcher)" userId="4a801ed4-aafa-40b9-8370-e7be655ce777" providerId="ADAL" clId="{8E610098-08D3-4723-8CB9-A30A5FFF662E}" dt="2026-05-19T16:19:45.942" v="573" actId="167"/>
          <ac:spMkLst>
            <pc:docMk/>
            <pc:sldMk cId="3648337612" sldId="287"/>
            <ac:spMk id="7" creationId="{0DE60E9C-EF94-8656-344C-95AE9801451E}"/>
          </ac:spMkLst>
        </pc:spChg>
        <pc:spChg chg="add mod ord">
          <ac:chgData name="Farr, Sam (farrs1) (Postgraduate Researcher)" userId="4a801ed4-aafa-40b9-8370-e7be655ce777" providerId="ADAL" clId="{8E610098-08D3-4723-8CB9-A30A5FFF662E}" dt="2026-05-19T16:20:14.939" v="578" actId="14100"/>
          <ac:spMkLst>
            <pc:docMk/>
            <pc:sldMk cId="3648337612" sldId="287"/>
            <ac:spMk id="8" creationId="{21A3383C-016B-094B-BBDB-38864B4ACE65}"/>
          </ac:spMkLst>
        </pc:spChg>
        <pc:spChg chg="mod">
          <ac:chgData name="Farr, Sam (farrs1) (Postgraduate Researcher)" userId="4a801ed4-aafa-40b9-8370-e7be655ce777" providerId="ADAL" clId="{8E610098-08D3-4723-8CB9-A30A5FFF662E}" dt="2026-05-19T15:52:41.198" v="389" actId="20577"/>
          <ac:spMkLst>
            <pc:docMk/>
            <pc:sldMk cId="3648337612" sldId="287"/>
            <ac:spMk id="11" creationId="{F79A1439-902A-459B-C98C-FE81A20660EF}"/>
          </ac:spMkLst>
        </pc:spChg>
        <pc:spChg chg="del">
          <ac:chgData name="Farr, Sam (farrs1) (Postgraduate Researcher)" userId="4a801ed4-aafa-40b9-8370-e7be655ce777" providerId="ADAL" clId="{8E610098-08D3-4723-8CB9-A30A5FFF662E}" dt="2026-05-19T15:50:37.539" v="327" actId="478"/>
          <ac:spMkLst>
            <pc:docMk/>
            <pc:sldMk cId="3648337612" sldId="287"/>
            <ac:spMk id="12" creationId="{5E35A840-7DB7-F255-7502-3C3B198A78D3}"/>
          </ac:spMkLst>
        </pc:spChg>
        <pc:spChg chg="add mod">
          <ac:chgData name="Farr, Sam (farrs1) (Postgraduate Researcher)" userId="4a801ed4-aafa-40b9-8370-e7be655ce777" providerId="ADAL" clId="{8E610098-08D3-4723-8CB9-A30A5FFF662E}" dt="2026-05-19T20:11:35.493" v="1413" actId="5793"/>
          <ac:spMkLst>
            <pc:docMk/>
            <pc:sldMk cId="3648337612" sldId="287"/>
            <ac:spMk id="13" creationId="{16CF4469-29AE-D3FE-1B35-2327AB4F8421}"/>
          </ac:spMkLst>
        </pc:spChg>
        <pc:spChg chg="del">
          <ac:chgData name="Farr, Sam (farrs1) (Postgraduate Researcher)" userId="4a801ed4-aafa-40b9-8370-e7be655ce777" providerId="ADAL" clId="{8E610098-08D3-4723-8CB9-A30A5FFF662E}" dt="2026-05-19T15:50:37.539" v="327" actId="478"/>
          <ac:spMkLst>
            <pc:docMk/>
            <pc:sldMk cId="3648337612" sldId="287"/>
            <ac:spMk id="15" creationId="{96B9F37B-C160-5D76-4095-C8425F3E853A}"/>
          </ac:spMkLst>
        </pc:spChg>
        <pc:spChg chg="del">
          <ac:chgData name="Farr, Sam (farrs1) (Postgraduate Researcher)" userId="4a801ed4-aafa-40b9-8370-e7be655ce777" providerId="ADAL" clId="{8E610098-08D3-4723-8CB9-A30A5FFF662E}" dt="2026-05-19T15:50:37.539" v="327" actId="478"/>
          <ac:spMkLst>
            <pc:docMk/>
            <pc:sldMk cId="3648337612" sldId="287"/>
            <ac:spMk id="16" creationId="{F549B61D-B607-C07D-3D31-53A3CDB64A22}"/>
          </ac:spMkLst>
        </pc:spChg>
        <pc:spChg chg="del">
          <ac:chgData name="Farr, Sam (farrs1) (Postgraduate Researcher)" userId="4a801ed4-aafa-40b9-8370-e7be655ce777" providerId="ADAL" clId="{8E610098-08D3-4723-8CB9-A30A5FFF662E}" dt="2026-05-19T15:50:37.539" v="327" actId="478"/>
          <ac:spMkLst>
            <pc:docMk/>
            <pc:sldMk cId="3648337612" sldId="287"/>
            <ac:spMk id="17" creationId="{3C9DE545-8477-17CE-FFBE-B510234C1AB9}"/>
          </ac:spMkLst>
        </pc:spChg>
        <pc:spChg chg="add del mod ord">
          <ac:chgData name="Farr, Sam (farrs1) (Postgraduate Researcher)" userId="4a801ed4-aafa-40b9-8370-e7be655ce777" providerId="ADAL" clId="{8E610098-08D3-4723-8CB9-A30A5FFF662E}" dt="2026-05-19T16:24:07.691" v="670" actId="478"/>
          <ac:spMkLst>
            <pc:docMk/>
            <pc:sldMk cId="3648337612" sldId="287"/>
            <ac:spMk id="19" creationId="{7E7637A7-CCDE-8972-0E95-9D4C491E0C87}"/>
          </ac:spMkLst>
        </pc:spChg>
        <pc:spChg chg="add mod">
          <ac:chgData name="Farr, Sam (farrs1) (Postgraduate Researcher)" userId="4a801ed4-aafa-40b9-8370-e7be655ce777" providerId="ADAL" clId="{8E610098-08D3-4723-8CB9-A30A5FFF662E}" dt="2026-05-19T20:28:32.461" v="1682" actId="20577"/>
          <ac:spMkLst>
            <pc:docMk/>
            <pc:sldMk cId="3648337612" sldId="287"/>
            <ac:spMk id="20" creationId="{F606B129-65D5-3E14-C101-C39886C53605}"/>
          </ac:spMkLst>
        </pc:spChg>
        <pc:spChg chg="del">
          <ac:chgData name="Farr, Sam (farrs1) (Postgraduate Researcher)" userId="4a801ed4-aafa-40b9-8370-e7be655ce777" providerId="ADAL" clId="{8E610098-08D3-4723-8CB9-A30A5FFF662E}" dt="2026-05-19T15:50:37.539" v="327" actId="478"/>
          <ac:spMkLst>
            <pc:docMk/>
            <pc:sldMk cId="3648337612" sldId="287"/>
            <ac:spMk id="21" creationId="{DBF868C7-52F7-83AA-828A-9BF37E44561B}"/>
          </ac:spMkLst>
        </pc:spChg>
        <pc:spChg chg="del">
          <ac:chgData name="Farr, Sam (farrs1) (Postgraduate Researcher)" userId="4a801ed4-aafa-40b9-8370-e7be655ce777" providerId="ADAL" clId="{8E610098-08D3-4723-8CB9-A30A5FFF662E}" dt="2026-05-19T15:50:37.539" v="327" actId="478"/>
          <ac:spMkLst>
            <pc:docMk/>
            <pc:sldMk cId="3648337612" sldId="287"/>
            <ac:spMk id="22" creationId="{41AFEDA3-4BCD-9B1D-A399-34BCBEAB6873}"/>
          </ac:spMkLst>
        </pc:spChg>
        <pc:picChg chg="del">
          <ac:chgData name="Farr, Sam (farrs1) (Postgraduate Researcher)" userId="4a801ed4-aafa-40b9-8370-e7be655ce777" providerId="ADAL" clId="{8E610098-08D3-4723-8CB9-A30A5FFF662E}" dt="2026-05-19T15:50:37.539" v="327" actId="478"/>
          <ac:picMkLst>
            <pc:docMk/>
            <pc:sldMk cId="3648337612" sldId="287"/>
            <ac:picMk id="2" creationId="{78F69F48-2323-D912-8C7C-31BB78B5788A}"/>
          </ac:picMkLst>
        </pc:picChg>
        <pc:picChg chg="add mod ord">
          <ac:chgData name="Farr, Sam (farrs1) (Postgraduate Researcher)" userId="4a801ed4-aafa-40b9-8370-e7be655ce777" providerId="ADAL" clId="{8E610098-08D3-4723-8CB9-A30A5FFF662E}" dt="2026-05-19T20:17:09.959" v="1497" actId="1076"/>
          <ac:picMkLst>
            <pc:docMk/>
            <pc:sldMk cId="3648337612" sldId="287"/>
            <ac:picMk id="3" creationId="{56317140-D463-B408-2012-39432F4125A6}"/>
          </ac:picMkLst>
        </pc:picChg>
        <pc:picChg chg="del">
          <ac:chgData name="Farr, Sam (farrs1) (Postgraduate Researcher)" userId="4a801ed4-aafa-40b9-8370-e7be655ce777" providerId="ADAL" clId="{8E610098-08D3-4723-8CB9-A30A5FFF662E}" dt="2026-05-19T15:50:37.539" v="327" actId="478"/>
          <ac:picMkLst>
            <pc:docMk/>
            <pc:sldMk cId="3648337612" sldId="287"/>
            <ac:picMk id="18" creationId="{778F8732-2E1D-86D7-B421-D410DDBA10F9}"/>
          </ac:picMkLst>
        </pc:picChg>
        <pc:picChg chg="del">
          <ac:chgData name="Farr, Sam (farrs1) (Postgraduate Researcher)" userId="4a801ed4-aafa-40b9-8370-e7be655ce777" providerId="ADAL" clId="{8E610098-08D3-4723-8CB9-A30A5FFF662E}" dt="2026-05-19T15:50:37.539" v="327" actId="478"/>
          <ac:picMkLst>
            <pc:docMk/>
            <pc:sldMk cId="3648337612" sldId="287"/>
            <ac:picMk id="28" creationId="{EB7D5DBE-5419-A48F-D76D-3ACAFC6FF882}"/>
          </ac:picMkLst>
        </pc:picChg>
      </pc:sldChg>
      <pc:sldChg chg="addSp delSp modSp add mod ord modTransition setBg delAnim modAnim">
        <pc:chgData name="Farr, Sam (farrs1) (Postgraduate Researcher)" userId="4a801ed4-aafa-40b9-8370-e7be655ce777" providerId="ADAL" clId="{8E610098-08D3-4723-8CB9-A30A5FFF662E}" dt="2026-05-19T20:34:02.348" v="1742" actId="20577"/>
        <pc:sldMkLst>
          <pc:docMk/>
          <pc:sldMk cId="1783291408" sldId="288"/>
        </pc:sldMkLst>
        <pc:spChg chg="add mod">
          <ac:chgData name="Farr, Sam (farrs1) (Postgraduate Researcher)" userId="4a801ed4-aafa-40b9-8370-e7be655ce777" providerId="ADAL" clId="{8E610098-08D3-4723-8CB9-A30A5FFF662E}" dt="2026-05-19T20:34:02.348" v="1742" actId="20577"/>
          <ac:spMkLst>
            <pc:docMk/>
            <pc:sldMk cId="1783291408" sldId="288"/>
            <ac:spMk id="6" creationId="{8A04CDD5-640B-7F19-D67E-ABD7A45490F6}"/>
          </ac:spMkLst>
        </pc:spChg>
        <pc:spChg chg="del mod">
          <ac:chgData name="Farr, Sam (farrs1) (Postgraduate Researcher)" userId="4a801ed4-aafa-40b9-8370-e7be655ce777" providerId="ADAL" clId="{8E610098-08D3-4723-8CB9-A30A5FFF662E}" dt="2026-05-19T17:20:01.538" v="997" actId="478"/>
          <ac:spMkLst>
            <pc:docMk/>
            <pc:sldMk cId="1783291408" sldId="288"/>
            <ac:spMk id="12" creationId="{A6A59DD7-B7DE-9D06-DA22-9711A75CD793}"/>
          </ac:spMkLst>
        </pc:spChg>
        <pc:spChg chg="del">
          <ac:chgData name="Farr, Sam (farrs1) (Postgraduate Researcher)" userId="4a801ed4-aafa-40b9-8370-e7be655ce777" providerId="ADAL" clId="{8E610098-08D3-4723-8CB9-A30A5FFF662E}" dt="2026-05-19T17:00:26.775" v="847" actId="478"/>
          <ac:spMkLst>
            <pc:docMk/>
            <pc:sldMk cId="1783291408" sldId="288"/>
            <ac:spMk id="13" creationId="{35D26AF9-F26A-B566-EC3E-D7B08E799494}"/>
          </ac:spMkLst>
        </pc:spChg>
        <pc:picChg chg="add del mod ord">
          <ac:chgData name="Farr, Sam (farrs1) (Postgraduate Researcher)" userId="4a801ed4-aafa-40b9-8370-e7be655ce777" providerId="ADAL" clId="{8E610098-08D3-4723-8CB9-A30A5FFF662E}" dt="2026-05-19T17:11:59.043" v="848" actId="478"/>
          <ac:picMkLst>
            <pc:docMk/>
            <pc:sldMk cId="1783291408" sldId="288"/>
            <ac:picMk id="2" creationId="{4F8F2621-CFBF-EFF1-F324-092050BDBF7C}"/>
          </ac:picMkLst>
        </pc:picChg>
        <pc:picChg chg="del">
          <ac:chgData name="Farr, Sam (farrs1) (Postgraduate Researcher)" userId="4a801ed4-aafa-40b9-8370-e7be655ce777" providerId="ADAL" clId="{8E610098-08D3-4723-8CB9-A30A5FFF662E}" dt="2026-05-19T16:59:06.222" v="840" actId="478"/>
          <ac:picMkLst>
            <pc:docMk/>
            <pc:sldMk cId="1783291408" sldId="288"/>
            <ac:picMk id="3" creationId="{AA9D5D30-AF13-16E7-821D-D533A87ADE8D}"/>
          </ac:picMkLst>
        </pc:picChg>
        <pc:picChg chg="add mod ord">
          <ac:chgData name="Farr, Sam (farrs1) (Postgraduate Researcher)" userId="4a801ed4-aafa-40b9-8370-e7be655ce777" providerId="ADAL" clId="{8E610098-08D3-4723-8CB9-A30A5FFF662E}" dt="2026-05-19T17:12:26.571" v="852" actId="167"/>
          <ac:picMkLst>
            <pc:docMk/>
            <pc:sldMk cId="1783291408" sldId="288"/>
            <ac:picMk id="5" creationId="{1FB03914-AE8C-5BD6-7B62-DBB59154020F}"/>
          </ac:picMkLst>
        </pc:picChg>
      </pc:sldChg>
      <pc:sldChg chg="addSp modSp add mod modTransition modAnim modNotesTx">
        <pc:chgData name="Farr, Sam (farrs1) (Postgraduate Researcher)" userId="4a801ed4-aafa-40b9-8370-e7be655ce777" providerId="ADAL" clId="{8E610098-08D3-4723-8CB9-A30A5FFF662E}" dt="2026-05-19T20:26:42.207" v="1674" actId="20577"/>
        <pc:sldMkLst>
          <pc:docMk/>
          <pc:sldMk cId="3630124644" sldId="289"/>
        </pc:sldMkLst>
        <pc:spChg chg="mod">
          <ac:chgData name="Farr, Sam (farrs1) (Postgraduate Researcher)" userId="4a801ed4-aafa-40b9-8370-e7be655ce777" providerId="ADAL" clId="{8E610098-08D3-4723-8CB9-A30A5FFF662E}" dt="2026-05-19T20:18:49.946" v="1502" actId="1582"/>
          <ac:spMkLst>
            <pc:docMk/>
            <pc:sldMk cId="3630124644" sldId="289"/>
            <ac:spMk id="2" creationId="{9FF2E4AC-2E7E-8084-34DC-CE431CEF728C}"/>
          </ac:spMkLst>
        </pc:spChg>
        <pc:spChg chg="mod">
          <ac:chgData name="Farr, Sam (farrs1) (Postgraduate Researcher)" userId="4a801ed4-aafa-40b9-8370-e7be655ce777" providerId="ADAL" clId="{8E610098-08D3-4723-8CB9-A30A5FFF662E}" dt="2026-05-19T19:57:37.626" v="1238" actId="20577"/>
          <ac:spMkLst>
            <pc:docMk/>
            <pc:sldMk cId="3630124644" sldId="289"/>
            <ac:spMk id="4" creationId="{EF705299-D6E4-A289-A5C8-F1DEEC0D6908}"/>
          </ac:spMkLst>
        </pc:spChg>
        <pc:spChg chg="add mod">
          <ac:chgData name="Farr, Sam (farrs1) (Postgraduate Researcher)" userId="4a801ed4-aafa-40b9-8370-e7be655ce777" providerId="ADAL" clId="{8E610098-08D3-4723-8CB9-A30A5FFF662E}" dt="2026-05-19T20:20:06.015" v="1519" actId="14100"/>
          <ac:spMkLst>
            <pc:docMk/>
            <pc:sldMk cId="3630124644" sldId="289"/>
            <ac:spMk id="5" creationId="{2F78E84B-8002-C20A-F1EE-E35BCD6A77AC}"/>
          </ac:spMkLst>
        </pc:spChg>
        <pc:spChg chg="mod">
          <ac:chgData name="Farr, Sam (farrs1) (Postgraduate Researcher)" userId="4a801ed4-aafa-40b9-8370-e7be655ce777" providerId="ADAL" clId="{8E610098-08D3-4723-8CB9-A30A5FFF662E}" dt="2026-05-19T20:26:42.207" v="1674" actId="20577"/>
          <ac:spMkLst>
            <pc:docMk/>
            <pc:sldMk cId="3630124644" sldId="289"/>
            <ac:spMk id="12" creationId="{5414AD8C-5D9E-7AE7-65C8-B5FEEA26899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6DA74-1BB8-49A6-BA24-8A6D6B276D0A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6A630-AF50-49B2-9D16-8726AD1A8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173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6A630-AF50-49B2-9D16-8726AD1A8E1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012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7E79A-D549-26C7-3562-2D529FFAD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589B4A-F6D2-05B1-AFB3-5D817C2E6A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01D47E-0005-6C8A-684E-2A21629B9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C5C0B-FD32-4CAE-3F11-6A44CFE7D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6A630-AF50-49B2-9D16-8726AD1A8E1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002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6A630-AF50-49B2-9D16-8726AD1A8E1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108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2D862-1673-C835-B662-F2C3691EA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1F8C7A-BD5D-7964-2032-C85ACDD319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A5A54C-F003-691B-D98D-CBDDE59224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Introduce the connection between aurora and magnetic field.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B0F46-2E31-F619-3640-1BEDFA7D6B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6A630-AF50-49B2-9D16-8726AD1A8E1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740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4C3F7-9249-1611-0516-5AC953F28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45F447-F25D-81C3-851A-4E3D2A867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FA5EB8-070E-D589-A9DF-16F3E15C95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Explain the mapping process for an in-situ spacecraft.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8C161-84B2-5823-9B55-E25BE7BEEE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6A630-AF50-49B2-9D16-8726AD1A8E1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208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B595A-F839-A842-5A7A-0A9CC20D1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823B20-C95C-9C8F-883E-11F16DF64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80E886-43FC-314E-06EF-C20EB5567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Direct connection between aurora enhancements and precipitating electrons.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2CB90-A7BA-3EB7-D12C-840BEF2301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6A630-AF50-49B2-9D16-8726AD1A8E1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00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7605F-C2F7-F879-C237-D5129E1A1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497888-1E31-8BB1-3F64-8D6191712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E6D875-E05A-B369-DE62-D5C84CED1C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AF74D-C30E-A16D-A1C0-9E2BB28943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6A630-AF50-49B2-9D16-8726AD1A8E1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481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1BAC6-0566-8580-7AC5-92C55F202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F47F5A-A013-8598-28C1-F232533B6D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EF01D-CEEB-287D-86B5-E699888A7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November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2BF61-794D-9E1E-4246-8430B5348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AB65-FA88-FE66-C197-0808EF549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E220-53D6-4939-8674-91DD4FAD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51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0B842-F6C5-56A5-A662-D6DF458B0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0265BF-7B67-6984-F451-327382950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C3000-FB46-8051-44B0-06491291A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November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4D0B4-094F-01E7-5A51-C3CA948B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A43F0-33D8-BC20-C6D1-A7144B29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E220-53D6-4939-8674-91DD4FAD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34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04BE35-E6AF-3006-D73D-427C8AF169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29CC28-99E9-D6B6-E9FB-A9595F104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C5DDD-7A92-9BC3-3D38-393C2DB9F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November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EE586-1359-D7CE-FB08-6C4FC061B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5DAB5-E88C-A891-C6B7-0B5B3BCE9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E220-53D6-4939-8674-91DD4FAD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40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90918-CC9E-8743-64F3-23A18080D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00B3C-663B-3C57-E253-D38CD0B5F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8364A-1DDD-76DC-1FBA-6D1B302FA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November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60E6D-841D-C9C0-CF5A-960CDA68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898C2-EFE7-95A2-A01A-61595A2A4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E220-53D6-4939-8674-91DD4FAD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4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6A16F-68CA-1887-57C2-6E108F39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7056E-D1BA-4FE9-F2BB-92C9FFF59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E2814-1A04-9C24-F10E-65D058F2E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November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540F-785E-D98E-7637-4D00F506E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C9765-50AF-E1B5-C957-80B7B8F88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E220-53D6-4939-8674-91DD4FAD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11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95058-C71A-7BD1-0106-B4474B86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F8285-A04B-1BF1-67C0-043FFC3EF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ECBC6-E061-351B-E07B-91A8DB8BF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A784-5C32-EE14-04FF-32C75EA3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November 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93BDB-2B19-C17E-3C85-734BC5DE1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2C7CE-609A-3E4F-E7F7-003D6952E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E220-53D6-4939-8674-91DD4FAD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1151D-5ABC-2A73-C82E-11DECC3D5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06EB8-738F-C9F7-77D9-A5C2E9059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29C2F0-BF3C-B7B7-F76E-9BDF332AF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63B79C-139D-EE90-252F-CFAD6B395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809424-723A-3ACD-9BCE-AC03790F8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82630B-DA11-3AA0-ABD8-205FB195F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November 2025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17525-F6A7-80DD-89D7-CA4194DB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AC9A44-D2F2-F676-E850-0DA6B916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E220-53D6-4939-8674-91DD4FAD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10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682D6-D5B8-4C49-AF50-DBAB5D3F4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360A18-41F8-426C-0A9E-8BF7D3319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November 2025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E2F0D9-2A5E-EDC6-ABB7-278851944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6E9E21-CAFD-5993-AAF5-C21CF4C29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E220-53D6-4939-8674-91DD4FAD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66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CE5B43-1B51-6A10-82C6-7DE87822F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November 2025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FBF368-CC53-BF4F-083F-6C7BECE73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A15EA-EC30-527C-4966-5FD836165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E220-53D6-4939-8674-91DD4FAD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16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BCF04-0D32-E4B7-5A9C-E3DDD676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E83C4-2DE1-48E7-BD20-F2C35D79B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896A0-C44E-1479-C061-8F19E1740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00FD7-3942-E944-EBD3-DE9F2D4C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November 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F26BD-A46C-6126-2DC2-EFA8A988D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53C2E-FDFA-6DB6-CEBC-DFC743CE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E220-53D6-4939-8674-91DD4FAD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1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9AD3E-A2FD-FB57-91AF-78511897B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D551A2-23ED-AA3B-969C-F5B65646F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3F3A7-67F8-B17F-5539-8C777CB92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D4E16-FA04-5D6F-C1AA-CAD81107F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November 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8949B1-7101-5FF8-A995-603E05105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F047F-E582-BD48-B3EB-3115E286C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E220-53D6-4939-8674-91DD4FAD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9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017644-7F3B-7E39-CF06-96F3CEA08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B89A3-BA45-4BE1-5BE2-B8AB65758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EA508-214F-2083-4677-0FCEDA869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28 November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271F8-3FA5-3CA5-C3F8-88E95BE65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D6BB2-18D5-511F-0EFA-F431B28600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DBE220-53D6-4939-8674-91DD4FAD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3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4B96E1-5A01-AA83-B972-21B116E9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6ACFE-8668-1D9E-B8BD-AA63AEB31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957" y="170411"/>
            <a:ext cx="6807043" cy="6858000"/>
          </a:xfrm>
          <a:prstGeom prst="rect">
            <a:avLst/>
          </a:prstGeom>
        </p:spPr>
      </p:pic>
      <p:pic>
        <p:nvPicPr>
          <p:cNvPr id="1026" name="Picture 2" descr="Fairy Light PNG Transparent Images">
            <a:extLst>
              <a:ext uri="{FF2B5EF4-FFF2-40B4-BE49-F238E27FC236}">
                <a16:creationId xmlns:a16="http://schemas.microsoft.com/office/drawing/2014/main" id="{05ABF0C4-C841-E200-265C-DF75F30B2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7006">
            <a:off x="-854794" y="183972"/>
            <a:ext cx="11072231" cy="364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E4BB3BD-4634-7BA6-7666-EEC21A6A68CB}"/>
              </a:ext>
            </a:extLst>
          </p:cNvPr>
          <p:cNvSpPr/>
          <p:nvPr/>
        </p:nvSpPr>
        <p:spPr>
          <a:xfrm>
            <a:off x="-1371600" y="5192233"/>
            <a:ext cx="4304180" cy="104387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>
              <a:solidFill>
                <a:schemeClr val="bg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DEFA31-7436-F057-6FD6-60ABB6C26537}"/>
              </a:ext>
            </a:extLst>
          </p:cNvPr>
          <p:cNvSpPr/>
          <p:nvPr/>
        </p:nvSpPr>
        <p:spPr>
          <a:xfrm>
            <a:off x="0" y="5192234"/>
            <a:ext cx="5829300" cy="104387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Jupiter’s 1,000,000W Fairy Lights</a:t>
            </a:r>
          </a:p>
        </p:txBody>
      </p:sp>
    </p:spTree>
    <p:extLst>
      <p:ext uri="{BB962C8B-B14F-4D97-AF65-F5344CB8AC3E}">
        <p14:creationId xmlns:p14="http://schemas.microsoft.com/office/powerpoint/2010/main" val="174248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4AF20-F4B9-4C55-25BF-92BEF3001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B03914-AE8C-5BD6-7B62-DBB591540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04CDD5-640B-7F19-D67E-ABD7A45490F6}"/>
              </a:ext>
            </a:extLst>
          </p:cNvPr>
          <p:cNvSpPr txBox="1"/>
          <p:nvPr/>
        </p:nvSpPr>
        <p:spPr>
          <a:xfrm>
            <a:off x="7051040" y="101600"/>
            <a:ext cx="5057833" cy="17018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/>
            <a:r>
              <a:rPr lang="en-GB" sz="2300" b="1" u="sng" dirty="0">
                <a:solidFill>
                  <a:schemeClr val="bg1"/>
                </a:solidFill>
              </a:rPr>
              <a:t>JWST Video of Jupiter’s IR Aurora</a:t>
            </a:r>
          </a:p>
        </p:txBody>
      </p:sp>
    </p:spTree>
    <p:extLst>
      <p:ext uri="{BB962C8B-B14F-4D97-AF65-F5344CB8AC3E}">
        <p14:creationId xmlns:p14="http://schemas.microsoft.com/office/powerpoint/2010/main" val="178329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E6787-44B8-CED3-A38D-228C97B7F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1221B6-EA72-60FE-39FC-68EF3AB530F3}"/>
              </a:ext>
            </a:extLst>
          </p:cNvPr>
          <p:cNvSpPr/>
          <p:nvPr/>
        </p:nvSpPr>
        <p:spPr>
          <a:xfrm>
            <a:off x="184205" y="1080262"/>
            <a:ext cx="11823589" cy="5223261"/>
          </a:xfrm>
          <a:prstGeom prst="roundRect">
            <a:avLst>
              <a:gd name="adj" fmla="val 1170"/>
            </a:avLst>
          </a:prstGeom>
          <a:solidFill>
            <a:srgbClr val="F9F8F5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89A0EA5-0BCA-28D6-3BFC-D5E9C6BC7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6340" y="6410442"/>
            <a:ext cx="1294926" cy="415237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2FCCF-16D4-8D8B-B172-AF2DCA3D1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3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595F5E4-2E00-DCBF-5A86-E36976C7BAE0}"/>
              </a:ext>
            </a:extLst>
          </p:cNvPr>
          <p:cNvSpPr txBox="1">
            <a:spLocks/>
          </p:cNvSpPr>
          <p:nvPr/>
        </p:nvSpPr>
        <p:spPr>
          <a:xfrm>
            <a:off x="46117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s.farr1@lancaster.ac.uk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46B527-D55B-5194-565F-96D0F8F13E31}"/>
              </a:ext>
            </a:extLst>
          </p:cNvPr>
          <p:cNvSpPr/>
          <p:nvPr/>
        </p:nvSpPr>
        <p:spPr>
          <a:xfrm>
            <a:off x="184205" y="170003"/>
            <a:ext cx="11823589" cy="754125"/>
          </a:xfrm>
          <a:prstGeom prst="roundRect">
            <a:avLst>
              <a:gd name="adj" fmla="val 7535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Jupiter’s magnetosphere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013849-22AD-0A6F-762E-95FBBD128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959" y="1777250"/>
            <a:ext cx="7543601" cy="330349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0CA8C9-20A8-4890-F6F2-69F3E2CA7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0" y="1772150"/>
            <a:ext cx="3358984" cy="330859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784D876C-D785-F2BF-DD31-BBC8D248EA9D}"/>
              </a:ext>
            </a:extLst>
          </p:cNvPr>
          <p:cNvSpPr/>
          <p:nvPr/>
        </p:nvSpPr>
        <p:spPr>
          <a:xfrm>
            <a:off x="3709424" y="3143310"/>
            <a:ext cx="1009896" cy="5662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4B49D-FECC-55E7-C7D0-BE1E5383E6DE}"/>
              </a:ext>
            </a:extLst>
          </p:cNvPr>
          <p:cNvSpPr txBox="1"/>
          <p:nvPr/>
        </p:nvSpPr>
        <p:spPr>
          <a:xfrm>
            <a:off x="624840" y="5344159"/>
            <a:ext cx="547116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b="1" dirty="0"/>
              <a:t>Jupiter’s magnetosphere is complicated  and highly dynamic.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CEB8D7-A6F4-C9B1-201F-1C369B0C8B53}"/>
              </a:ext>
            </a:extLst>
          </p:cNvPr>
          <p:cNvSpPr txBox="1"/>
          <p:nvPr/>
        </p:nvSpPr>
        <p:spPr>
          <a:xfrm>
            <a:off x="6096001" y="5344159"/>
            <a:ext cx="57962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GB" b="1" dirty="0"/>
              <a:t>Energetic particles will follow magnetic field lines and precipitate into the atmosphere.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EB00AD-FA6E-AD7F-42FD-B4A8DDDCFE29}"/>
              </a:ext>
            </a:extLst>
          </p:cNvPr>
          <p:cNvSpPr txBox="1"/>
          <p:nvPr/>
        </p:nvSpPr>
        <p:spPr>
          <a:xfrm>
            <a:off x="10488465" y="5080749"/>
            <a:ext cx="1353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Zhang et al., 2021</a:t>
            </a:r>
          </a:p>
        </p:txBody>
      </p:sp>
    </p:spTree>
    <p:extLst>
      <p:ext uri="{BB962C8B-B14F-4D97-AF65-F5344CB8AC3E}">
        <p14:creationId xmlns:p14="http://schemas.microsoft.com/office/powerpoint/2010/main" val="85830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503DA3-A2AC-7FD4-AD6D-E6B36221A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7C15F-3F20-7FA5-319F-00741AED6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/>
          <a:stretch>
            <a:fillRect/>
          </a:stretch>
        </p:blipFill>
        <p:spPr>
          <a:xfrm>
            <a:off x="0" y="0"/>
            <a:ext cx="8194128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B30185-CA14-84AB-6ECE-BD4B2321CC05}"/>
              </a:ext>
            </a:extLst>
          </p:cNvPr>
          <p:cNvSpPr/>
          <p:nvPr/>
        </p:nvSpPr>
        <p:spPr>
          <a:xfrm>
            <a:off x="8312727" y="83127"/>
            <a:ext cx="3796146" cy="6677891"/>
          </a:xfrm>
          <a:prstGeom prst="roundRect">
            <a:avLst>
              <a:gd name="adj" fmla="val 1582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14AD8C-5D9E-7AE7-65C8-B5FEEA268993}"/>
              </a:ext>
            </a:extLst>
          </p:cNvPr>
          <p:cNvSpPr txBox="1"/>
          <p:nvPr/>
        </p:nvSpPr>
        <p:spPr>
          <a:xfrm>
            <a:off x="8432063" y="2115820"/>
            <a:ext cx="3557474" cy="262636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b="1" u="sng" dirty="0">
                <a:solidFill>
                  <a:schemeClr val="bg1"/>
                </a:solidFill>
              </a:rPr>
              <a:t>Auroral Beads: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Form within the main 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Local times between midnight and dawn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Driven by processes ~50R</a:t>
            </a:r>
            <a:r>
              <a:rPr lang="en-GB" b="1" baseline="-25000" dirty="0">
                <a:solidFill>
                  <a:schemeClr val="bg1"/>
                </a:solidFill>
              </a:rPr>
              <a:t>J </a:t>
            </a:r>
            <a:r>
              <a:rPr lang="en-GB" b="1" dirty="0">
                <a:solidFill>
                  <a:schemeClr val="bg1"/>
                </a:solidFill>
              </a:rPr>
              <a:t>from Jupiter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Separated longitudinally by ~1,500km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FF2E4AC-2E7E-8084-34DC-CE431CEF728C}"/>
              </a:ext>
            </a:extLst>
          </p:cNvPr>
          <p:cNvSpPr/>
          <p:nvPr/>
        </p:nvSpPr>
        <p:spPr>
          <a:xfrm rot="1865427">
            <a:off x="1739397" y="4509565"/>
            <a:ext cx="1761016" cy="7837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705299-D6E4-A289-A5C8-F1DEEC0D6908}"/>
              </a:ext>
            </a:extLst>
          </p:cNvPr>
          <p:cNvSpPr txBox="1"/>
          <p:nvPr/>
        </p:nvSpPr>
        <p:spPr>
          <a:xfrm>
            <a:off x="8312727" y="960120"/>
            <a:ext cx="3796146" cy="8432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GB" sz="2300" b="1" u="sng" dirty="0">
                <a:solidFill>
                  <a:schemeClr val="bg1"/>
                </a:solidFill>
              </a:rPr>
              <a:t>Jupiter’s Northern Aurora using HST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78E84B-8002-C20A-F1EE-E35BCD6A77AC}"/>
              </a:ext>
            </a:extLst>
          </p:cNvPr>
          <p:cNvSpPr txBox="1"/>
          <p:nvPr/>
        </p:nvSpPr>
        <p:spPr>
          <a:xfrm>
            <a:off x="0" y="6611779"/>
            <a:ext cx="16635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1"/>
                </a:solidFill>
              </a:rPr>
              <a:t>Palmaerts</a:t>
            </a:r>
            <a:r>
              <a:rPr lang="en-GB" sz="1000" dirty="0">
                <a:solidFill>
                  <a:schemeClr val="bg1"/>
                </a:solidFill>
              </a:rPr>
              <a:t> et al., 2024</a:t>
            </a:r>
          </a:p>
        </p:txBody>
      </p:sp>
    </p:spTree>
    <p:extLst>
      <p:ext uri="{BB962C8B-B14F-4D97-AF65-F5344CB8AC3E}">
        <p14:creationId xmlns:p14="http://schemas.microsoft.com/office/powerpoint/2010/main" val="3630124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BB41F-D3CA-5620-EA2C-5FC43AA7A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0C6F2C-DE6D-B790-1015-CF4DFC39BE2A}"/>
              </a:ext>
            </a:extLst>
          </p:cNvPr>
          <p:cNvSpPr/>
          <p:nvPr/>
        </p:nvSpPr>
        <p:spPr>
          <a:xfrm>
            <a:off x="184205" y="1080262"/>
            <a:ext cx="11823589" cy="5223261"/>
          </a:xfrm>
          <a:prstGeom prst="roundRect">
            <a:avLst>
              <a:gd name="adj" fmla="val 1170"/>
            </a:avLst>
          </a:prstGeom>
          <a:solidFill>
            <a:srgbClr val="F9F8F5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7D22A17-BAFC-5E12-5068-4B541F807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6340" y="6410442"/>
            <a:ext cx="1294926" cy="415237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80BE8-6587-86BF-5E76-88C42C4EB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5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B0D995D-8876-3837-3104-31091E5708DF}"/>
              </a:ext>
            </a:extLst>
          </p:cNvPr>
          <p:cNvSpPr txBox="1">
            <a:spLocks/>
          </p:cNvSpPr>
          <p:nvPr/>
        </p:nvSpPr>
        <p:spPr>
          <a:xfrm>
            <a:off x="46117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s.farr1@lancaster.ac.uk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8078E26-C95D-D048-AE5D-F7E34DB54E58}"/>
              </a:ext>
            </a:extLst>
          </p:cNvPr>
          <p:cNvSpPr/>
          <p:nvPr/>
        </p:nvSpPr>
        <p:spPr>
          <a:xfrm>
            <a:off x="184205" y="170003"/>
            <a:ext cx="11823589" cy="754125"/>
          </a:xfrm>
          <a:prstGeom prst="roundRect">
            <a:avLst>
              <a:gd name="adj" fmla="val 7535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Auroral beads &amp; electron precipitation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EED22-404A-4A45-0DAA-1F3E8FE60E11}"/>
              </a:ext>
            </a:extLst>
          </p:cNvPr>
          <p:cNvSpPr txBox="1"/>
          <p:nvPr/>
        </p:nvSpPr>
        <p:spPr>
          <a:xfrm>
            <a:off x="3829019" y="1180954"/>
            <a:ext cx="4533959" cy="400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en-GB" sz="2000" b="1" dirty="0"/>
              <a:t>UV image of Saturn’s aurora: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BB3FA84-447D-18BB-2994-49860610F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19" y="1675645"/>
            <a:ext cx="4533959" cy="4533959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1122CADC-E40A-B066-4DFB-DE92B0DC088A}"/>
              </a:ext>
            </a:extLst>
          </p:cNvPr>
          <p:cNvSpPr/>
          <p:nvPr/>
        </p:nvSpPr>
        <p:spPr>
          <a:xfrm>
            <a:off x="5391150" y="2463847"/>
            <a:ext cx="1266825" cy="666750"/>
          </a:xfrm>
          <a:prstGeom prst="ellipse">
            <a:avLst/>
          </a:prstGeom>
          <a:noFill/>
          <a:ln>
            <a:solidFill>
              <a:srgbClr val="FCED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A6EAA1E-3391-8ABC-78AD-CD57276EC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1536">
            <a:off x="3855245" y="1363957"/>
            <a:ext cx="985961" cy="988272"/>
          </a:xfrm>
          <a:prstGeom prst="rect">
            <a:avLst/>
          </a:prstGeom>
        </p:spPr>
      </p:pic>
      <p:sp>
        <p:nvSpPr>
          <p:cNvPr id="28" name="Arc 27">
            <a:extLst>
              <a:ext uri="{FF2B5EF4-FFF2-40B4-BE49-F238E27FC236}">
                <a16:creationId xmlns:a16="http://schemas.microsoft.com/office/drawing/2014/main" id="{3540D1EE-B0AC-C273-C67C-0D1AEC578C5D}"/>
              </a:ext>
            </a:extLst>
          </p:cNvPr>
          <p:cNvSpPr/>
          <p:nvPr/>
        </p:nvSpPr>
        <p:spPr>
          <a:xfrm rot="1313555">
            <a:off x="3988153" y="2045939"/>
            <a:ext cx="1821345" cy="666750"/>
          </a:xfrm>
          <a:prstGeom prst="arc">
            <a:avLst>
              <a:gd name="adj1" fmla="val 14301986"/>
              <a:gd name="adj2" fmla="val 21301547"/>
            </a:avLst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5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306CB-3367-9B15-4E13-150CE18A8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C90BD1-E963-D2BC-ACF3-3776DC05AFD3}"/>
              </a:ext>
            </a:extLst>
          </p:cNvPr>
          <p:cNvSpPr/>
          <p:nvPr/>
        </p:nvSpPr>
        <p:spPr>
          <a:xfrm>
            <a:off x="184205" y="1080262"/>
            <a:ext cx="11823589" cy="5223261"/>
          </a:xfrm>
          <a:prstGeom prst="roundRect">
            <a:avLst>
              <a:gd name="adj" fmla="val 1170"/>
            </a:avLst>
          </a:prstGeom>
          <a:solidFill>
            <a:srgbClr val="F9F8F5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F4AF8A-C7F9-F584-18A3-38A2982684B4}"/>
              </a:ext>
            </a:extLst>
          </p:cNvPr>
          <p:cNvSpPr/>
          <p:nvPr/>
        </p:nvSpPr>
        <p:spPr>
          <a:xfrm>
            <a:off x="5619749" y="1095376"/>
            <a:ext cx="6388043" cy="5203896"/>
          </a:xfrm>
          <a:prstGeom prst="roundRect">
            <a:avLst>
              <a:gd name="adj" fmla="val 1170"/>
            </a:avLst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BE19026-5F88-C8D0-AFB1-C28E5400B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6340" y="6410442"/>
            <a:ext cx="1294926" cy="415237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A5EA7-BC6C-4E47-8D75-887DFFDFC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6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4709F5F-F1EF-E244-8A4D-5433B6A2867D}"/>
              </a:ext>
            </a:extLst>
          </p:cNvPr>
          <p:cNvSpPr txBox="1">
            <a:spLocks/>
          </p:cNvSpPr>
          <p:nvPr/>
        </p:nvSpPr>
        <p:spPr>
          <a:xfrm>
            <a:off x="46117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s.farr1@lancaster.ac.uk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819E46-3CC3-0B6D-1753-2EC4E6D98F19}"/>
              </a:ext>
            </a:extLst>
          </p:cNvPr>
          <p:cNvSpPr/>
          <p:nvPr/>
        </p:nvSpPr>
        <p:spPr>
          <a:xfrm>
            <a:off x="184205" y="170003"/>
            <a:ext cx="11823589" cy="754125"/>
          </a:xfrm>
          <a:prstGeom prst="roundRect">
            <a:avLst>
              <a:gd name="adj" fmla="val 7535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Auroral beads &amp; electron precipitation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D22089-00DF-B79B-E32E-3CB48FC74AAC}"/>
              </a:ext>
            </a:extLst>
          </p:cNvPr>
          <p:cNvSpPr txBox="1"/>
          <p:nvPr/>
        </p:nvSpPr>
        <p:spPr>
          <a:xfrm>
            <a:off x="461176" y="1180954"/>
            <a:ext cx="4853774" cy="400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en-GB" sz="2000" b="1" dirty="0"/>
              <a:t>UV image of Saturn’s aurora: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300B1E-076D-0F2F-24D0-DFA5B55FF8C0}"/>
              </a:ext>
            </a:extLst>
          </p:cNvPr>
          <p:cNvSpPr txBox="1"/>
          <p:nvPr/>
        </p:nvSpPr>
        <p:spPr>
          <a:xfrm>
            <a:off x="5857267" y="1657707"/>
            <a:ext cx="5902326" cy="400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en-GB" sz="2000" b="1" dirty="0"/>
              <a:t>Simultaneous energetic electron data: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8EBB9-3121-8E19-ED8C-35979674EEBC}"/>
              </a:ext>
            </a:extLst>
          </p:cNvPr>
          <p:cNvSpPr txBox="1"/>
          <p:nvPr/>
        </p:nvSpPr>
        <p:spPr>
          <a:xfrm>
            <a:off x="6095999" y="4955655"/>
            <a:ext cx="5400675" cy="12298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GB" dirty="0"/>
              <a:t>Peaks in low-energy electrons with a ~1hr period, matching the spatial structure of the beads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7D95D7D-B3DA-056C-3321-6696DC594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2" y="1690236"/>
            <a:ext cx="4533959" cy="4533959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AA630F24-89A9-0EA8-6E59-AF3509100F77}"/>
              </a:ext>
            </a:extLst>
          </p:cNvPr>
          <p:cNvSpPr/>
          <p:nvPr/>
        </p:nvSpPr>
        <p:spPr>
          <a:xfrm>
            <a:off x="1990725" y="2463847"/>
            <a:ext cx="1266825" cy="666750"/>
          </a:xfrm>
          <a:prstGeom prst="ellipse">
            <a:avLst/>
          </a:prstGeom>
          <a:noFill/>
          <a:ln>
            <a:solidFill>
              <a:srgbClr val="FCED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6810F14-0204-9EC8-E142-3EBDD9398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1536">
            <a:off x="454820" y="1363957"/>
            <a:ext cx="985961" cy="988272"/>
          </a:xfrm>
          <a:prstGeom prst="rect">
            <a:avLst/>
          </a:prstGeom>
        </p:spPr>
      </p:pic>
      <p:sp>
        <p:nvSpPr>
          <p:cNvPr id="28" name="Arc 27">
            <a:extLst>
              <a:ext uri="{FF2B5EF4-FFF2-40B4-BE49-F238E27FC236}">
                <a16:creationId xmlns:a16="http://schemas.microsoft.com/office/drawing/2014/main" id="{B0A57739-ABC7-480E-70AB-9E36D8ABB7BF}"/>
              </a:ext>
            </a:extLst>
          </p:cNvPr>
          <p:cNvSpPr/>
          <p:nvPr/>
        </p:nvSpPr>
        <p:spPr>
          <a:xfrm rot="1313555">
            <a:off x="587728" y="2045939"/>
            <a:ext cx="1821345" cy="666750"/>
          </a:xfrm>
          <a:prstGeom prst="arc">
            <a:avLst>
              <a:gd name="adj1" fmla="val 14301986"/>
              <a:gd name="adj2" fmla="val 21301547"/>
            </a:avLst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8B5ED6-0089-1404-1DAB-BE09905DF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66" y="2199433"/>
            <a:ext cx="5902327" cy="260008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BA6A28-5595-288B-1754-389C0E1F6CC6}"/>
              </a:ext>
            </a:extLst>
          </p:cNvPr>
          <p:cNvSpPr txBox="1"/>
          <p:nvPr/>
        </p:nvSpPr>
        <p:spPr>
          <a:xfrm>
            <a:off x="10448378" y="4799521"/>
            <a:ext cx="1311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err="1"/>
              <a:t>Radioti</a:t>
            </a:r>
            <a:r>
              <a:rPr lang="en-GB" sz="1000"/>
              <a:t> et al., 2019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43910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0C845-6601-419A-7210-224AEF08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E60E9C-EF94-8656-344C-95AE9801451E}"/>
              </a:ext>
            </a:extLst>
          </p:cNvPr>
          <p:cNvSpPr/>
          <p:nvPr/>
        </p:nvSpPr>
        <p:spPr>
          <a:xfrm>
            <a:off x="184205" y="1080262"/>
            <a:ext cx="11823589" cy="5223261"/>
          </a:xfrm>
          <a:prstGeom prst="roundRect">
            <a:avLst>
              <a:gd name="adj" fmla="val 1170"/>
            </a:avLst>
          </a:prstGeom>
          <a:solidFill>
            <a:srgbClr val="F9F8F5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A3383C-016B-094B-BBDB-38864B4ACE65}"/>
              </a:ext>
            </a:extLst>
          </p:cNvPr>
          <p:cNvSpPr/>
          <p:nvPr/>
        </p:nvSpPr>
        <p:spPr>
          <a:xfrm>
            <a:off x="7106920" y="1090422"/>
            <a:ext cx="4900874" cy="5203896"/>
          </a:xfrm>
          <a:prstGeom prst="roundRect">
            <a:avLst>
              <a:gd name="adj" fmla="val 1170"/>
            </a:avLst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14115E0-FC71-38C8-ED2F-95640AAAC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6340" y="6410442"/>
            <a:ext cx="1294926" cy="415237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6A04B-49C0-44D6-FFED-5B40AF67A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7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D71F71C-8C03-34BA-4433-7303684623EF}"/>
              </a:ext>
            </a:extLst>
          </p:cNvPr>
          <p:cNvSpPr txBox="1">
            <a:spLocks/>
          </p:cNvSpPr>
          <p:nvPr/>
        </p:nvSpPr>
        <p:spPr>
          <a:xfrm>
            <a:off x="46117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s.farr1@lancaster.ac.uk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9A1439-902A-459B-C98C-FE81A20660EF}"/>
              </a:ext>
            </a:extLst>
          </p:cNvPr>
          <p:cNvSpPr/>
          <p:nvPr/>
        </p:nvSpPr>
        <p:spPr>
          <a:xfrm>
            <a:off x="184205" y="170003"/>
            <a:ext cx="11823589" cy="754125"/>
          </a:xfrm>
          <a:prstGeom prst="roundRect">
            <a:avLst>
              <a:gd name="adj" fmla="val 7535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How to investigate them at Jupiter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F4469-29AE-D3FE-1B35-2327AB4F8421}"/>
              </a:ext>
            </a:extLst>
          </p:cNvPr>
          <p:cNvSpPr txBox="1"/>
          <p:nvPr/>
        </p:nvSpPr>
        <p:spPr>
          <a:xfrm>
            <a:off x="7320280" y="1244601"/>
            <a:ext cx="4511040" cy="48418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GB" sz="2000" b="1" u="sng" dirty="0"/>
              <a:t>Talk TLDR: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Jupiter’s magnetic field is complicated and dynamic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Within the similarly complicated aurorae, we occasionally see transient ‘auroral beads’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How these form is a mystery, but analysis of in-situ particle/field data feasible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06B129-65D5-3E14-C101-C39886C53605}"/>
              </a:ext>
            </a:extLst>
          </p:cNvPr>
          <p:cNvSpPr txBox="1"/>
          <p:nvPr/>
        </p:nvSpPr>
        <p:spPr>
          <a:xfrm>
            <a:off x="360680" y="1244601"/>
            <a:ext cx="6329679" cy="49682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GB" sz="2000" dirty="0"/>
              <a:t>We will use the </a:t>
            </a:r>
            <a:r>
              <a:rPr lang="en-GB" sz="2000" b="1" dirty="0"/>
              <a:t>Juno spacecraft </a:t>
            </a:r>
            <a:r>
              <a:rPr lang="en-GB" sz="2000" dirty="0"/>
              <a:t>that’s been orbiting Jupiter since 2016.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Relevant instrumentation: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000" dirty="0"/>
              <a:t>Energetic particle detector (JADE/JEDI)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000" dirty="0"/>
              <a:t>Magnetometer (MAG)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000" dirty="0"/>
              <a:t>Ultraviolet spectrograph (UVS)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b="1" dirty="0"/>
              <a:t>Look for signatures with periodicities matching auroral beads.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317140-D463-B408-2012-39432F412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8710">
            <a:off x="2528513" y="1326070"/>
            <a:ext cx="4560069" cy="290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37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285</Words>
  <Application>Microsoft Office PowerPoint</Application>
  <PresentationFormat>Widescreen</PresentationFormat>
  <Paragraphs>60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Lancaster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Farr, Sam (farrs1) (Postgraduate Researcher)</dc:creator>
  <cp:lastModifiedBy>Farr, Sam (farrs1) (Postgraduate Researcher)</cp:lastModifiedBy>
  <cp:revision>2</cp:revision>
  <dcterms:created xsi:type="dcterms:W3CDTF">2025-11-17T16:34:09Z</dcterms:created>
  <dcterms:modified xsi:type="dcterms:W3CDTF">2026-05-19T20:39:14Z</dcterms:modified>
</cp:coreProperties>
</file>