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741"/>
    <a:srgbClr val="F40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85E7E-1CA1-4BB7-9D58-A456D71442AA}" v="1211" dt="2025-05-27T11:17:51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r, Sam (farrs1) (Postgraduate Researcher)" userId="4a801ed4-aafa-40b9-8370-e7be655ce777" providerId="ADAL" clId="{09CB7C95-2107-444E-BEA1-7DE65FCE9D27}"/>
    <pc:docChg chg="custSel modSld">
      <pc:chgData name="Farr, Sam (farrs1) (Postgraduate Researcher)" userId="4a801ed4-aafa-40b9-8370-e7be655ce777" providerId="ADAL" clId="{09CB7C95-2107-444E-BEA1-7DE65FCE9D27}" dt="2025-05-25T10:01:00.614" v="841"/>
      <pc:docMkLst>
        <pc:docMk/>
      </pc:docMkLst>
      <pc:sldChg chg="addSp delSp">
        <pc:chgData name="Farr, Sam (farrs1) (Postgraduate Researcher)" userId="4a801ed4-aafa-40b9-8370-e7be655ce777" providerId="ADAL" clId="{09CB7C95-2107-444E-BEA1-7DE65FCE9D27}" dt="2025-05-25T09:55:50.083" v="524"/>
        <pc:sldMkLst>
          <pc:docMk/>
          <pc:sldMk cId="4030400323" sldId="256"/>
        </pc:sldMkLst>
      </pc:sldChg>
      <pc:sldChg chg="addSp delSp">
        <pc:chgData name="Farr, Sam (farrs1) (Postgraduate Researcher)" userId="4a801ed4-aafa-40b9-8370-e7be655ce777" providerId="ADAL" clId="{09CB7C95-2107-444E-BEA1-7DE65FCE9D27}" dt="2025-05-25T10:01:00.614" v="841"/>
        <pc:sldMkLst>
          <pc:docMk/>
          <pc:sldMk cId="855648790" sldId="257"/>
        </pc:sldMkLst>
      </pc:sldChg>
      <pc:sldChg chg="addSp delSp">
        <pc:chgData name="Farr, Sam (farrs1) (Postgraduate Researcher)" userId="4a801ed4-aafa-40b9-8370-e7be655ce777" providerId="ADAL" clId="{09CB7C95-2107-444E-BEA1-7DE65FCE9D27}" dt="2025-05-25T09:48:05.477" v="101"/>
        <pc:sldMkLst>
          <pc:docMk/>
          <pc:sldMk cId="932570098" sldId="258"/>
        </pc:sldMkLst>
      </pc:sldChg>
    </pc:docChg>
  </pc:docChgLst>
  <pc:docChgLst>
    <pc:chgData name="Farr, Sam (farrs1) (Postgraduate Researcher)" userId="4a801ed4-aafa-40b9-8370-e7be655ce777" providerId="ADAL" clId="{63A03315-500F-41EE-BF1E-F3B69632C0FF}"/>
    <pc:docChg chg="custSel addSld modSld sldOrd">
      <pc:chgData name="Farr, Sam (farrs1) (Postgraduate Researcher)" userId="4a801ed4-aafa-40b9-8370-e7be655ce777" providerId="ADAL" clId="{63A03315-500F-41EE-BF1E-F3B69632C0FF}" dt="2025-05-23T13:07:42.660" v="573" actId="1076"/>
      <pc:docMkLst>
        <pc:docMk/>
      </pc:docMkLst>
      <pc:sldChg chg="addSp delSp modSp new mod">
        <pc:chgData name="Farr, Sam (farrs1) (Postgraduate Researcher)" userId="4a801ed4-aafa-40b9-8370-e7be655ce777" providerId="ADAL" clId="{63A03315-500F-41EE-BF1E-F3B69632C0FF}" dt="2025-05-23T10:41:44.243" v="566" actId="14100"/>
        <pc:sldMkLst>
          <pc:docMk/>
          <pc:sldMk cId="4030400323" sldId="256"/>
        </pc:sldMkLst>
        <pc:spChg chg="add mod">
          <ac:chgData name="Farr, Sam (farrs1) (Postgraduate Researcher)" userId="4a801ed4-aafa-40b9-8370-e7be655ce777" providerId="ADAL" clId="{63A03315-500F-41EE-BF1E-F3B69632C0FF}" dt="2025-05-23T08:05:09.430" v="347" actId="1076"/>
          <ac:spMkLst>
            <pc:docMk/>
            <pc:sldMk cId="4030400323" sldId="256"/>
            <ac:spMk id="6" creationId="{A28EEBA9-A8C9-72E3-4C77-F69BD2BAA5A9}"/>
          </ac:spMkLst>
        </pc:spChg>
        <pc:picChg chg="add mod">
          <ac:chgData name="Farr, Sam (farrs1) (Postgraduate Researcher)" userId="4a801ed4-aafa-40b9-8370-e7be655ce777" providerId="ADAL" clId="{63A03315-500F-41EE-BF1E-F3B69632C0FF}" dt="2025-05-23T10:41:44.243" v="566" actId="14100"/>
          <ac:picMkLst>
            <pc:docMk/>
            <pc:sldMk cId="4030400323" sldId="256"/>
            <ac:picMk id="3" creationId="{DEB0EE66-83DC-5408-6B84-F177648F8CE4}"/>
          </ac:picMkLst>
        </pc:picChg>
      </pc:sldChg>
      <pc:sldChg chg="addSp delSp modSp new mod">
        <pc:chgData name="Farr, Sam (farrs1) (Postgraduate Researcher)" userId="4a801ed4-aafa-40b9-8370-e7be655ce777" providerId="ADAL" clId="{63A03315-500F-41EE-BF1E-F3B69632C0FF}" dt="2025-05-23T13:07:42.660" v="573" actId="1076"/>
        <pc:sldMkLst>
          <pc:docMk/>
          <pc:sldMk cId="855648790" sldId="257"/>
        </pc:sldMkLst>
        <pc:spChg chg="add mod">
          <ac:chgData name="Farr, Sam (farrs1) (Postgraduate Researcher)" userId="4a801ed4-aafa-40b9-8370-e7be655ce777" providerId="ADAL" clId="{63A03315-500F-41EE-BF1E-F3B69632C0FF}" dt="2025-05-23T08:17:26.915" v="431" actId="1076"/>
          <ac:spMkLst>
            <pc:docMk/>
            <pc:sldMk cId="855648790" sldId="257"/>
            <ac:spMk id="5" creationId="{1524382A-D63A-BCDA-F977-4E6201199537}"/>
          </ac:spMkLst>
        </pc:spChg>
        <pc:spChg chg="add mod">
          <ac:chgData name="Farr, Sam (farrs1) (Postgraduate Researcher)" userId="4a801ed4-aafa-40b9-8370-e7be655ce777" providerId="ADAL" clId="{63A03315-500F-41EE-BF1E-F3B69632C0FF}" dt="2025-05-23T08:23:17.707" v="450" actId="1076"/>
          <ac:spMkLst>
            <pc:docMk/>
            <pc:sldMk cId="855648790" sldId="257"/>
            <ac:spMk id="6" creationId="{025A779B-D55A-3610-C990-4773D3B0F4E6}"/>
          </ac:spMkLst>
        </pc:spChg>
        <pc:spChg chg="add mod">
          <ac:chgData name="Farr, Sam (farrs1) (Postgraduate Researcher)" userId="4a801ed4-aafa-40b9-8370-e7be655ce777" providerId="ADAL" clId="{63A03315-500F-41EE-BF1E-F3B69632C0FF}" dt="2025-05-23T08:26:13.966" v="543" actId="14100"/>
          <ac:spMkLst>
            <pc:docMk/>
            <pc:sldMk cId="855648790" sldId="257"/>
            <ac:spMk id="7" creationId="{791F5795-1E35-BDA5-AA9A-D34B0284D6CC}"/>
          </ac:spMkLst>
        </pc:spChg>
        <pc:picChg chg="add mod">
          <ac:chgData name="Farr, Sam (farrs1) (Postgraduate Researcher)" userId="4a801ed4-aafa-40b9-8370-e7be655ce777" providerId="ADAL" clId="{63A03315-500F-41EE-BF1E-F3B69632C0FF}" dt="2025-05-23T08:30:29.702" v="552" actId="1036"/>
          <ac:picMkLst>
            <pc:docMk/>
            <pc:sldMk cId="855648790" sldId="257"/>
            <ac:picMk id="4" creationId="{473074FA-B2E8-F791-A7BA-348E74DB598A}"/>
          </ac:picMkLst>
        </pc:picChg>
        <pc:picChg chg="add mod">
          <ac:chgData name="Farr, Sam (farrs1) (Postgraduate Researcher)" userId="4a801ed4-aafa-40b9-8370-e7be655ce777" providerId="ADAL" clId="{63A03315-500F-41EE-BF1E-F3B69632C0FF}" dt="2025-05-23T13:07:42.660" v="573" actId="1076"/>
          <ac:picMkLst>
            <pc:docMk/>
            <pc:sldMk cId="855648790" sldId="257"/>
            <ac:picMk id="19" creationId="{2A68CFFD-4FDA-A6E9-9352-98E31352C3CF}"/>
          </ac:picMkLst>
        </pc:picChg>
        <pc:cxnChg chg="add mod">
          <ac:chgData name="Farr, Sam (farrs1) (Postgraduate Researcher)" userId="4a801ed4-aafa-40b9-8370-e7be655ce777" providerId="ADAL" clId="{63A03315-500F-41EE-BF1E-F3B69632C0FF}" dt="2025-05-23T08:25:40.484" v="456" actId="14100"/>
          <ac:cxnSpMkLst>
            <pc:docMk/>
            <pc:sldMk cId="855648790" sldId="257"/>
            <ac:cxnSpMk id="11" creationId="{913842A0-FC5C-688B-2FA1-69126961D2FB}"/>
          </ac:cxnSpMkLst>
        </pc:cxnChg>
        <pc:cxnChg chg="add mod">
          <ac:chgData name="Farr, Sam (farrs1) (Postgraduate Researcher)" userId="4a801ed4-aafa-40b9-8370-e7be655ce777" providerId="ADAL" clId="{63A03315-500F-41EE-BF1E-F3B69632C0FF}" dt="2025-05-23T08:25:44.308" v="472" actId="1035"/>
          <ac:cxnSpMkLst>
            <pc:docMk/>
            <pc:sldMk cId="855648790" sldId="257"/>
            <ac:cxnSpMk id="13" creationId="{D6FD0E68-637A-3BEF-2148-033E687DB827}"/>
          </ac:cxnSpMkLst>
        </pc:cxnChg>
      </pc:sldChg>
      <pc:sldChg chg="addSp delSp modSp new mod ord modAnim">
        <pc:chgData name="Farr, Sam (farrs1) (Postgraduate Researcher)" userId="4a801ed4-aafa-40b9-8370-e7be655ce777" providerId="ADAL" clId="{63A03315-500F-41EE-BF1E-F3B69632C0FF}" dt="2025-05-23T10:40:08.875" v="563" actId="1035"/>
        <pc:sldMkLst>
          <pc:docMk/>
          <pc:sldMk cId="932570098" sldId="258"/>
        </pc:sldMkLst>
        <pc:spChg chg="add mod">
          <ac:chgData name="Farr, Sam (farrs1) (Postgraduate Researcher)" userId="4a801ed4-aafa-40b9-8370-e7be655ce777" providerId="ADAL" clId="{63A03315-500F-41EE-BF1E-F3B69632C0FF}" dt="2025-05-23T08:28:02.526" v="548" actId="20577"/>
          <ac:spMkLst>
            <pc:docMk/>
            <pc:sldMk cId="932570098" sldId="258"/>
            <ac:spMk id="7" creationId="{479E5840-B4AC-D9AD-398C-8FE5388F76BF}"/>
          </ac:spMkLst>
        </pc:spChg>
      </pc:sldChg>
    </pc:docChg>
  </pc:docChgLst>
  <pc:docChgLst>
    <pc:chgData name="Farr, Sam (farrs1) (Postgraduate Researcher)" userId="4a801ed4-aafa-40b9-8370-e7be655ce777" providerId="ADAL" clId="{BB485E7E-1CA1-4BB7-9D58-A456D71442AA}"/>
    <pc:docChg chg="undo custSel modSld">
      <pc:chgData name="Farr, Sam (farrs1) (Postgraduate Researcher)" userId="4a801ed4-aafa-40b9-8370-e7be655ce777" providerId="ADAL" clId="{BB485E7E-1CA1-4BB7-9D58-A456D71442AA}" dt="2025-05-27T11:17:51.811" v="1832" actId="166"/>
      <pc:docMkLst>
        <pc:docMk/>
      </pc:docMkLst>
      <pc:sldChg chg="addSp delSp modSp mod modTransition setBg modAnim">
        <pc:chgData name="Farr, Sam (farrs1) (Postgraduate Researcher)" userId="4a801ed4-aafa-40b9-8370-e7be655ce777" providerId="ADAL" clId="{BB485E7E-1CA1-4BB7-9D58-A456D71442AA}" dt="2025-05-27T11:17:51.811" v="1832" actId="166"/>
        <pc:sldMkLst>
          <pc:docMk/>
          <pc:sldMk cId="4030400323" sldId="256"/>
        </pc:sldMkLst>
        <pc:spChg chg="add mod ord">
          <ac:chgData name="Farr, Sam (farrs1) (Postgraduate Researcher)" userId="4a801ed4-aafa-40b9-8370-e7be655ce777" providerId="ADAL" clId="{BB485E7E-1CA1-4BB7-9D58-A456D71442AA}" dt="2025-05-27T11:17:51.811" v="1832" actId="166"/>
          <ac:spMkLst>
            <pc:docMk/>
            <pc:sldMk cId="4030400323" sldId="256"/>
            <ac:spMk id="2" creationId="{0BC9ABE4-D2DC-49D1-1A4B-6D79BA85BF6D}"/>
          </ac:spMkLst>
        </pc:spChg>
        <pc:spChg chg="del">
          <ac:chgData name="Farr, Sam (farrs1) (Postgraduate Researcher)" userId="4a801ed4-aafa-40b9-8370-e7be655ce777" providerId="ADAL" clId="{BB485E7E-1CA1-4BB7-9D58-A456D71442AA}" dt="2025-05-26T16:07:27.345" v="17" actId="478"/>
          <ac:spMkLst>
            <pc:docMk/>
            <pc:sldMk cId="4030400323" sldId="256"/>
            <ac:spMk id="4" creationId="{E601BC2A-7DA3-1BA3-4EF0-636B37310D4E}"/>
          </ac:spMkLst>
        </pc:spChg>
        <pc:spChg chg="add del mod ord">
          <ac:chgData name="Farr, Sam (farrs1) (Postgraduate Researcher)" userId="4a801ed4-aafa-40b9-8370-e7be655ce777" providerId="ADAL" clId="{BB485E7E-1CA1-4BB7-9D58-A456D71442AA}" dt="2025-05-26T16:59:17.198" v="127" actId="478"/>
          <ac:spMkLst>
            <pc:docMk/>
            <pc:sldMk cId="4030400323" sldId="256"/>
            <ac:spMk id="5" creationId="{AC0253F1-F70D-2979-01E4-28E5BF82B467}"/>
          </ac:spMkLst>
        </pc:spChg>
        <pc:spChg chg="mod ord">
          <ac:chgData name="Farr, Sam (farrs1) (Postgraduate Researcher)" userId="4a801ed4-aafa-40b9-8370-e7be655ce777" providerId="ADAL" clId="{BB485E7E-1CA1-4BB7-9D58-A456D71442AA}" dt="2025-05-26T16:09:14.743" v="52" actId="114"/>
          <ac:spMkLst>
            <pc:docMk/>
            <pc:sldMk cId="4030400323" sldId="256"/>
            <ac:spMk id="6" creationId="{A28EEBA9-A8C9-72E3-4C77-F69BD2BAA5A9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7:51.811" v="1832" actId="166"/>
          <ac:spMkLst>
            <pc:docMk/>
            <pc:sldMk cId="4030400323" sldId="256"/>
            <ac:spMk id="8" creationId="{D86F10BE-9262-EF04-FC63-A8D1CD5A78C1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7:51.811" v="1832" actId="166"/>
          <ac:spMkLst>
            <pc:docMk/>
            <pc:sldMk cId="4030400323" sldId="256"/>
            <ac:spMk id="9" creationId="{139D539F-7462-B25D-ADB9-C122249CFC15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7:51.811" v="1832" actId="166"/>
          <ac:spMkLst>
            <pc:docMk/>
            <pc:sldMk cId="4030400323" sldId="256"/>
            <ac:spMk id="12" creationId="{C5AD9FF3-14EC-7E6C-C650-C78EFB512B91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7:51.811" v="1832" actId="166"/>
          <ac:spMkLst>
            <pc:docMk/>
            <pc:sldMk cId="4030400323" sldId="256"/>
            <ac:spMk id="13" creationId="{B86C2C36-AC6F-5D85-5853-7326BFE5F488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7:51.811" v="1832" actId="166"/>
          <ac:spMkLst>
            <pc:docMk/>
            <pc:sldMk cId="4030400323" sldId="256"/>
            <ac:spMk id="15" creationId="{C136B30D-A085-7CC5-54F6-1FAF12880F3A}"/>
          </ac:spMkLst>
        </pc:spChg>
        <pc:picChg chg="mod">
          <ac:chgData name="Farr, Sam (farrs1) (Postgraduate Researcher)" userId="4a801ed4-aafa-40b9-8370-e7be655ce777" providerId="ADAL" clId="{BB485E7E-1CA1-4BB7-9D58-A456D71442AA}" dt="2025-05-27T11:08:50.072" v="1728" actId="1076"/>
          <ac:picMkLst>
            <pc:docMk/>
            <pc:sldMk cId="4030400323" sldId="256"/>
            <ac:picMk id="3" creationId="{DEB0EE66-83DC-5408-6B84-F177648F8CE4}"/>
          </ac:picMkLst>
        </pc:pic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33" creationId="{711A6D0C-6813-13CA-3E38-A0DF081DB8B6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49" creationId="{D8F886C7-83EE-3DD9-013F-DAEE98E2A9C4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105" creationId="{321FFC6A-409F-BA60-5BFE-0FB4BF14FDC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173" creationId="{C495874E-E804-6DC6-E019-A2AC4111C87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191" creationId="{08882EB5-1734-AF00-A485-9296F4D85A5A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212" creationId="{A96662AC-B781-0CEE-E098-505C51E338D2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240" creationId="{A81330B3-191D-4D5F-C7EE-7AE377A2DD55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252" creationId="{38EE10D6-128D-85BD-B596-B966ED711AD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270" creationId="{70BFCAC2-BA21-98D4-99DC-287D51584E97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9.418" v="1" actId="478"/>
          <ac:inkMkLst>
            <pc:docMk/>
            <pc:sldMk cId="4030400323" sldId="256"/>
            <ac:inkMk id="272" creationId="{E77C04CE-3DE2-CCBA-2250-ED79F931ABBF}"/>
          </ac:inkMkLst>
        </pc:inkChg>
        <pc:cxnChg chg="add mod ord">
          <ac:chgData name="Farr, Sam (farrs1) (Postgraduate Researcher)" userId="4a801ed4-aafa-40b9-8370-e7be655ce777" providerId="ADAL" clId="{BB485E7E-1CA1-4BB7-9D58-A456D71442AA}" dt="2025-05-27T11:17:51.811" v="1832" actId="166"/>
          <ac:cxnSpMkLst>
            <pc:docMk/>
            <pc:sldMk cId="4030400323" sldId="256"/>
            <ac:cxnSpMk id="7" creationId="{BD930AE0-8C5F-9262-1381-332073962772}"/>
          </ac:cxnSpMkLst>
        </pc:cxnChg>
        <pc:cxnChg chg="add mod ord">
          <ac:chgData name="Farr, Sam (farrs1) (Postgraduate Researcher)" userId="4a801ed4-aafa-40b9-8370-e7be655ce777" providerId="ADAL" clId="{BB485E7E-1CA1-4BB7-9D58-A456D71442AA}" dt="2025-05-27T11:17:51.811" v="1832" actId="166"/>
          <ac:cxnSpMkLst>
            <pc:docMk/>
            <pc:sldMk cId="4030400323" sldId="256"/>
            <ac:cxnSpMk id="11" creationId="{0AE7FDC3-D848-BE5D-A0E4-E4F1CB2C37A7}"/>
          </ac:cxnSpMkLst>
        </pc:cxnChg>
        <pc:cxnChg chg="add mod ord">
          <ac:chgData name="Farr, Sam (farrs1) (Postgraduate Researcher)" userId="4a801ed4-aafa-40b9-8370-e7be655ce777" providerId="ADAL" clId="{BB485E7E-1CA1-4BB7-9D58-A456D71442AA}" dt="2025-05-27T11:17:51.811" v="1832" actId="166"/>
          <ac:cxnSpMkLst>
            <pc:docMk/>
            <pc:sldMk cId="4030400323" sldId="256"/>
            <ac:cxnSpMk id="14" creationId="{0B5E5EEB-4357-BE69-B40E-D6B4D0940F37}"/>
          </ac:cxnSpMkLst>
        </pc:cxnChg>
        <pc:cxnChg chg="add mod ord">
          <ac:chgData name="Farr, Sam (farrs1) (Postgraduate Researcher)" userId="4a801ed4-aafa-40b9-8370-e7be655ce777" providerId="ADAL" clId="{BB485E7E-1CA1-4BB7-9D58-A456D71442AA}" dt="2025-05-27T11:17:51.811" v="1832" actId="166"/>
          <ac:cxnSpMkLst>
            <pc:docMk/>
            <pc:sldMk cId="4030400323" sldId="256"/>
            <ac:cxnSpMk id="17" creationId="{8DABEE00-80F4-BF30-C7D7-2A88AB7A0583}"/>
          </ac:cxnSpMkLst>
        </pc:cxnChg>
      </pc:sldChg>
      <pc:sldChg chg="addSp delSp modSp mod modTransition setBg delAnim modAnim">
        <pc:chgData name="Farr, Sam (farrs1) (Postgraduate Researcher)" userId="4a801ed4-aafa-40b9-8370-e7be655ce777" providerId="ADAL" clId="{BB485E7E-1CA1-4BB7-9D58-A456D71442AA}" dt="2025-05-27T11:15:00.869" v="1831" actId="1076"/>
        <pc:sldMkLst>
          <pc:docMk/>
          <pc:sldMk cId="855648790" sldId="257"/>
        </pc:sldMkLst>
        <pc:spChg chg="mod ord">
          <ac:chgData name="Farr, Sam (farrs1) (Postgraduate Researcher)" userId="4a801ed4-aafa-40b9-8370-e7be655ce777" providerId="ADAL" clId="{BB485E7E-1CA1-4BB7-9D58-A456D71442AA}" dt="2025-05-27T11:11:41.126" v="1815" actId="14100"/>
          <ac:spMkLst>
            <pc:docMk/>
            <pc:sldMk cId="855648790" sldId="257"/>
            <ac:spMk id="5" creationId="{1524382A-D63A-BCDA-F977-4E6201199537}"/>
          </ac:spMkLst>
        </pc:spChg>
        <pc:spChg chg="mod ord">
          <ac:chgData name="Farr, Sam (farrs1) (Postgraduate Researcher)" userId="4a801ed4-aafa-40b9-8370-e7be655ce777" providerId="ADAL" clId="{BB485E7E-1CA1-4BB7-9D58-A456D71442AA}" dt="2025-05-27T11:11:38.577" v="1814" actId="14100"/>
          <ac:spMkLst>
            <pc:docMk/>
            <pc:sldMk cId="855648790" sldId="257"/>
            <ac:spMk id="6" creationId="{025A779B-D55A-3610-C990-4773D3B0F4E6}"/>
          </ac:spMkLst>
        </pc:spChg>
        <pc:spChg chg="mod ord">
          <ac:chgData name="Farr, Sam (farrs1) (Postgraduate Researcher)" userId="4a801ed4-aafa-40b9-8370-e7be655ce777" providerId="ADAL" clId="{BB485E7E-1CA1-4BB7-9D58-A456D71442AA}" dt="2025-05-27T11:13:57.330" v="1829" actId="20577"/>
          <ac:spMkLst>
            <pc:docMk/>
            <pc:sldMk cId="855648790" sldId="257"/>
            <ac:spMk id="7" creationId="{791F5795-1E35-BDA5-AA9A-D34B0284D6CC}"/>
          </ac:spMkLst>
        </pc:spChg>
        <pc:spChg chg="del mod">
          <ac:chgData name="Farr, Sam (farrs1) (Postgraduate Researcher)" userId="4a801ed4-aafa-40b9-8370-e7be655ce777" providerId="ADAL" clId="{BB485E7E-1CA1-4BB7-9D58-A456D71442AA}" dt="2025-05-27T09:32:53.105" v="816" actId="478"/>
          <ac:spMkLst>
            <pc:docMk/>
            <pc:sldMk cId="855648790" sldId="257"/>
            <ac:spMk id="9" creationId="{74905686-BC33-C828-5818-543D61A67B83}"/>
          </ac:spMkLst>
        </pc:spChg>
        <pc:spChg chg="add mod">
          <ac:chgData name="Farr, Sam (farrs1) (Postgraduate Researcher)" userId="4a801ed4-aafa-40b9-8370-e7be655ce777" providerId="ADAL" clId="{BB485E7E-1CA1-4BB7-9D58-A456D71442AA}" dt="2025-05-27T10:00:30.733" v="1280" actId="1035"/>
          <ac:spMkLst>
            <pc:docMk/>
            <pc:sldMk cId="855648790" sldId="257"/>
            <ac:spMk id="10" creationId="{45344F55-C592-6026-E45C-B438E7EADD65}"/>
          </ac:spMkLst>
        </pc:spChg>
        <pc:spChg chg="add mod">
          <ac:chgData name="Farr, Sam (farrs1) (Postgraduate Researcher)" userId="4a801ed4-aafa-40b9-8370-e7be655ce777" providerId="ADAL" clId="{BB485E7E-1CA1-4BB7-9D58-A456D71442AA}" dt="2025-05-27T10:44:25.136" v="1518" actId="20577"/>
          <ac:spMkLst>
            <pc:docMk/>
            <pc:sldMk cId="855648790" sldId="257"/>
            <ac:spMk id="12" creationId="{47572FD4-3A9A-1792-C8AD-3750AEA5229C}"/>
          </ac:spMkLst>
        </pc:spChg>
        <pc:spChg chg="add mod">
          <ac:chgData name="Farr, Sam (farrs1) (Postgraduate Researcher)" userId="4a801ed4-aafa-40b9-8370-e7be655ce777" providerId="ADAL" clId="{BB485E7E-1CA1-4BB7-9D58-A456D71442AA}" dt="2025-05-27T11:12:23.668" v="1826" actId="12"/>
          <ac:spMkLst>
            <pc:docMk/>
            <pc:sldMk cId="855648790" sldId="257"/>
            <ac:spMk id="14" creationId="{B6704F13-7B75-5A99-1F3E-40B9617F6FAF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1:56.486" v="1819" actId="14100"/>
          <ac:spMkLst>
            <pc:docMk/>
            <pc:sldMk cId="855648790" sldId="257"/>
            <ac:spMk id="17" creationId="{351C2DE3-DB4C-F88C-2180-201D51D1A0E2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1:43.736" v="1816" actId="14100"/>
          <ac:spMkLst>
            <pc:docMk/>
            <pc:sldMk cId="855648790" sldId="257"/>
            <ac:spMk id="18" creationId="{C8EEB6F0-3F3A-0D30-6131-693160DF2CFC}"/>
          </ac:spMkLst>
        </pc:spChg>
        <pc:spChg chg="add mod ord">
          <ac:chgData name="Farr, Sam (farrs1) (Postgraduate Researcher)" userId="4a801ed4-aafa-40b9-8370-e7be655ce777" providerId="ADAL" clId="{BB485E7E-1CA1-4BB7-9D58-A456D71442AA}" dt="2025-05-27T11:12:00.948" v="1821" actId="14100"/>
          <ac:spMkLst>
            <pc:docMk/>
            <pc:sldMk cId="855648790" sldId="257"/>
            <ac:spMk id="20" creationId="{3FAB7B5D-CAD6-8DA2-2387-1579D30E1AAD}"/>
          </ac:spMkLst>
        </pc:spChg>
        <pc:picChg chg="add mod ord">
          <ac:chgData name="Farr, Sam (farrs1) (Postgraduate Researcher)" userId="4a801ed4-aafa-40b9-8370-e7be655ce777" providerId="ADAL" clId="{BB485E7E-1CA1-4BB7-9D58-A456D71442AA}" dt="2025-05-27T11:14:49.890" v="1830" actId="1076"/>
          <ac:picMkLst>
            <pc:docMk/>
            <pc:sldMk cId="855648790" sldId="257"/>
            <ac:picMk id="3" creationId="{E97C7A04-EC97-4CE7-CE16-1C6662447EF7}"/>
          </ac:picMkLst>
        </pc:picChg>
        <pc:picChg chg="mod">
          <ac:chgData name="Farr, Sam (farrs1) (Postgraduate Researcher)" userId="4a801ed4-aafa-40b9-8370-e7be655ce777" providerId="ADAL" clId="{BB485E7E-1CA1-4BB7-9D58-A456D71442AA}" dt="2025-05-26T17:02:27.667" v="178" actId="1076"/>
          <ac:picMkLst>
            <pc:docMk/>
            <pc:sldMk cId="855648790" sldId="257"/>
            <ac:picMk id="4" creationId="{473074FA-B2E8-F791-A7BA-348E74DB598A}"/>
          </ac:picMkLst>
        </pc:picChg>
        <pc:picChg chg="add mod ord">
          <ac:chgData name="Farr, Sam (farrs1) (Postgraduate Researcher)" userId="4a801ed4-aafa-40b9-8370-e7be655ce777" providerId="ADAL" clId="{BB485E7E-1CA1-4BB7-9D58-A456D71442AA}" dt="2025-05-27T11:12:07.144" v="1823" actId="14100"/>
          <ac:picMkLst>
            <pc:docMk/>
            <pc:sldMk cId="855648790" sldId="257"/>
            <ac:picMk id="16" creationId="{E3CA031C-D6C7-B1A3-C1D5-E5DBAF5ECB9E}"/>
          </ac:picMkLst>
        </pc:picChg>
        <pc:picChg chg="mod ord">
          <ac:chgData name="Farr, Sam (farrs1) (Postgraduate Researcher)" userId="4a801ed4-aafa-40b9-8370-e7be655ce777" providerId="ADAL" clId="{BB485E7E-1CA1-4BB7-9D58-A456D71442AA}" dt="2025-05-27T11:15:00.869" v="1831" actId="1076"/>
          <ac:picMkLst>
            <pc:docMk/>
            <pc:sldMk cId="855648790" sldId="257"/>
            <ac:picMk id="19" creationId="{2A68CFFD-4FDA-A6E9-9352-98E31352C3CF}"/>
          </ac:picMkLst>
        </pc:pic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15" creationId="{2E9B836B-969E-6C9F-ACBA-246B8CEBFB78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43" creationId="{F44902F0-DA0E-918E-9442-9B0E6052ED4E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46" creationId="{29E4AD4B-93B0-E5A4-3466-8A974F14D351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55" creationId="{1AE681A3-B0B9-75E5-81F8-5F1C9BB9A04E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92" creationId="{8318EC17-B6E1-A0D7-53D7-10A935BAD13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93" creationId="{82EBE7A1-B6DC-CA75-0B42-0991506AC71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94" creationId="{BEE15C74-E035-1AD9-8099-A5FF55A70068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119" creationId="{2BAB7241-79BB-C02F-57C2-4DFC09A5680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120" creationId="{324DD10F-B357-EB0A-061B-048C581A48AA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4.714" v="2" actId="478"/>
          <ac:inkMkLst>
            <pc:docMk/>
            <pc:sldMk cId="855648790" sldId="257"/>
            <ac:inkMk id="121" creationId="{BB404D1B-1706-090E-B9C7-A76C75F476E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152" creationId="{A4B5881D-A188-C7EF-5895-F82CC0B6F5ED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153" creationId="{3B338353-A0B0-441E-5038-9468DF6983A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154" creationId="{21707A38-60BE-DD47-2380-FADC3AE8D845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156" creationId="{94A6E097-CF79-A1AE-87CA-F7D21B579F5C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169" creationId="{E53DB108-F62E-3742-DFA3-4A9B621F75FA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197" creationId="{6D57FC8F-A109-DD52-E3F3-84AE6A0E533A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2.908" v="6" actId="478"/>
          <ac:inkMkLst>
            <pc:docMk/>
            <pc:sldMk cId="855648790" sldId="257"/>
            <ac:inkMk id="207" creationId="{6B24353D-FB1B-6D15-AEC5-DDF52C26A5A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237" creationId="{E9E9940B-53A0-9909-7F4B-C13C75D5EE3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275" creationId="{ACA65522-A02E-6717-F545-9B55D018D07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277" creationId="{A18DF055-EA55-FE22-C259-3FABA02AFF09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278" creationId="{06E2C49A-5F5A-71C4-2029-70DEBE0649A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39.596" v="4" actId="478"/>
          <ac:inkMkLst>
            <pc:docMk/>
            <pc:sldMk cId="855648790" sldId="257"/>
            <ac:inkMk id="279" creationId="{50458EFC-3A6E-ABAE-7596-249AACE083E0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296" creationId="{3D64E308-9E3D-C189-84E1-B602C0D22A27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24" creationId="{0752ABD5-8344-9D91-BB1D-7E926E4B7D14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28" creationId="{EA82FA57-2162-0D07-E3C1-D372DAA6BAEE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29" creationId="{91731D44-BF82-D8DD-4C06-D106039E4077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39" creationId="{ADB5F6D8-CE25-1E67-6250-BBBD08BA5B3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40" creationId="{DEE9694B-5F9E-1950-A96F-80155E418892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65" creationId="{87D74FEF-C87C-658C-3E2B-5C9DFDFFD88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67" creationId="{39326E3A-CF3A-1465-78F2-48FC198E43FC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45.420" v="7" actId="478"/>
          <ac:inkMkLst>
            <pc:docMk/>
            <pc:sldMk cId="855648790" sldId="257"/>
            <ac:inkMk id="368" creationId="{91E81EE3-6668-FF65-8880-F85000EA98A7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417" creationId="{B27CC002-9C6B-663D-FC66-569F46EC806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450" creationId="{F704FC65-6713-54E7-A2B2-D85142C6DAEE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453" creationId="{73AD12DF-9E6C-753E-C1A7-672F29989FC9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467" creationId="{FAB6A3D2-1C4C-4630-5B82-D16E453A4DD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479" creationId="{98DD2F87-61D2-F397-D5FB-073D248DEEBA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500" creationId="{4D61E9E7-B91D-3348-69C2-C89B7FDC43DB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535" creationId="{ED99137A-AB7B-B1DD-0AD8-590A3D686A46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549" creationId="{50DDAE0A-7117-8D8C-A455-2B28C33F79EE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576" creationId="{E467528A-0356-CDF8-44C2-CFADD0B586CD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50.073" v="9" actId="478"/>
          <ac:inkMkLst>
            <pc:docMk/>
            <pc:sldMk cId="855648790" sldId="257"/>
            <ac:inkMk id="577" creationId="{AD501D74-70E5-323B-9747-EA8D8FAD5CF8}"/>
          </ac:inkMkLst>
        </pc:inkChg>
        <pc:cxnChg chg="mod">
          <ac:chgData name="Farr, Sam (farrs1) (Postgraduate Researcher)" userId="4a801ed4-aafa-40b9-8370-e7be655ce777" providerId="ADAL" clId="{BB485E7E-1CA1-4BB7-9D58-A456D71442AA}" dt="2025-05-27T11:11:35.052" v="1813" actId="1037"/>
          <ac:cxnSpMkLst>
            <pc:docMk/>
            <pc:sldMk cId="855648790" sldId="257"/>
            <ac:cxnSpMk id="11" creationId="{913842A0-FC5C-688B-2FA1-69126961D2FB}"/>
          </ac:cxnSpMkLst>
        </pc:cxnChg>
        <pc:cxnChg chg="mod">
          <ac:chgData name="Farr, Sam (farrs1) (Postgraduate Researcher)" userId="4a801ed4-aafa-40b9-8370-e7be655ce777" providerId="ADAL" clId="{BB485E7E-1CA1-4BB7-9D58-A456D71442AA}" dt="2025-05-27T11:11:47" v="1817" actId="14100"/>
          <ac:cxnSpMkLst>
            <pc:docMk/>
            <pc:sldMk cId="855648790" sldId="257"/>
            <ac:cxnSpMk id="13" creationId="{D6FD0E68-637A-3BEF-2148-033E687DB827}"/>
          </ac:cxnSpMkLst>
        </pc:cxnChg>
      </pc:sldChg>
      <pc:sldChg chg="addSp delSp modSp mod modTransition setBg delAnim">
        <pc:chgData name="Farr, Sam (farrs1) (Postgraduate Researcher)" userId="4a801ed4-aafa-40b9-8370-e7be655ce777" providerId="ADAL" clId="{BB485E7E-1CA1-4BB7-9D58-A456D71442AA}" dt="2025-05-27T09:37:12.568" v="859" actId="14100"/>
        <pc:sldMkLst>
          <pc:docMk/>
          <pc:sldMk cId="932570098" sldId="258"/>
        </pc:sldMkLst>
        <pc:spChg chg="del">
          <ac:chgData name="Farr, Sam (farrs1) (Postgraduate Researcher)" userId="4a801ed4-aafa-40b9-8370-e7be655ce777" providerId="ADAL" clId="{BB485E7E-1CA1-4BB7-9D58-A456D71442AA}" dt="2025-05-27T06:51:03.430" v="434" actId="478"/>
          <ac:spMkLst>
            <pc:docMk/>
            <pc:sldMk cId="932570098" sldId="258"/>
            <ac:spMk id="2" creationId="{17D5CB83-2B3D-EC35-FCA7-16676622A72F}"/>
          </ac:spMkLst>
        </pc:spChg>
        <pc:spChg chg="del">
          <ac:chgData name="Farr, Sam (farrs1) (Postgraduate Researcher)" userId="4a801ed4-aafa-40b9-8370-e7be655ce777" providerId="ADAL" clId="{BB485E7E-1CA1-4BB7-9D58-A456D71442AA}" dt="2025-05-26T16:59:24.747" v="129" actId="478"/>
          <ac:spMkLst>
            <pc:docMk/>
            <pc:sldMk cId="932570098" sldId="258"/>
            <ac:spMk id="5" creationId="{0AA3D488-827D-A663-6E13-54C644B35720}"/>
          </ac:spMkLst>
        </pc:spChg>
        <pc:spChg chg="add del mod">
          <ac:chgData name="Farr, Sam (farrs1) (Postgraduate Researcher)" userId="4a801ed4-aafa-40b9-8370-e7be655ce777" providerId="ADAL" clId="{BB485E7E-1CA1-4BB7-9D58-A456D71442AA}" dt="2025-05-27T06:51:01.877" v="433" actId="478"/>
          <ac:spMkLst>
            <pc:docMk/>
            <pc:sldMk cId="932570098" sldId="258"/>
            <ac:spMk id="5" creationId="{4D5029F6-7790-DB6E-15CF-52048AB6CF2F}"/>
          </ac:spMkLst>
        </pc:spChg>
        <pc:spChg chg="mod ord">
          <ac:chgData name="Farr, Sam (farrs1) (Postgraduate Researcher)" userId="4a801ed4-aafa-40b9-8370-e7be655ce777" providerId="ADAL" clId="{BB485E7E-1CA1-4BB7-9D58-A456D71442AA}" dt="2025-05-27T09:37:12.568" v="859" actId="14100"/>
          <ac:spMkLst>
            <pc:docMk/>
            <pc:sldMk cId="932570098" sldId="258"/>
            <ac:spMk id="7" creationId="{479E5840-B4AC-D9AD-398C-8FE5388F76BF}"/>
          </ac:spMkLst>
        </pc:spChg>
        <pc:picChg chg="del mod">
          <ac:chgData name="Farr, Sam (farrs1) (Postgraduate Researcher)" userId="4a801ed4-aafa-40b9-8370-e7be655ce777" providerId="ADAL" clId="{BB485E7E-1CA1-4BB7-9D58-A456D71442AA}" dt="2025-05-27T06:50:59.166" v="432" actId="478"/>
          <ac:picMkLst>
            <pc:docMk/>
            <pc:sldMk cId="932570098" sldId="258"/>
            <ac:picMk id="4" creationId="{6DA0922E-FA68-27A1-2604-CBF3006FC776}"/>
          </ac:picMkLst>
        </pc:picChg>
        <pc:picChg chg="add del mod">
          <ac:chgData name="Farr, Sam (farrs1) (Postgraduate Researcher)" userId="4a801ed4-aafa-40b9-8370-e7be655ce777" providerId="ADAL" clId="{BB485E7E-1CA1-4BB7-9D58-A456D71442AA}" dt="2025-05-27T07:06:01.069" v="438" actId="478"/>
          <ac:picMkLst>
            <pc:docMk/>
            <pc:sldMk cId="932570098" sldId="258"/>
            <ac:picMk id="8" creationId="{FEE34DF6-D571-C078-3FF3-B66D3543F36F}"/>
          </ac:picMkLst>
        </pc:picChg>
        <pc:picChg chg="add mod">
          <ac:chgData name="Farr, Sam (farrs1) (Postgraduate Researcher)" userId="4a801ed4-aafa-40b9-8370-e7be655ce777" providerId="ADAL" clId="{BB485E7E-1CA1-4BB7-9D58-A456D71442AA}" dt="2025-05-27T07:06:14.099" v="441" actId="962"/>
          <ac:picMkLst>
            <pc:docMk/>
            <pc:sldMk cId="932570098" sldId="258"/>
            <ac:picMk id="10" creationId="{343DA3D9-6158-B9B4-635C-B615679214EE}"/>
          </ac:picMkLst>
        </pc:pic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22" creationId="{1191DA30-DA1F-9BC4-1257-B8491C8C6E11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28" creationId="{53DD5BBE-4A86-23E3-1324-E47599F7DFB3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34" creationId="{E26616B3-21B0-4062-8FB6-9A5AB60327C4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38" creationId="{CE920353-64DF-93DD-2489-BDF3DF33A92F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40" creationId="{D9E9DCC9-79A4-1659-69BE-E9706AA3CFB9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43" creationId="{D96771CD-3CF3-C650-0F2D-A9DF83650575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47" creationId="{4F8EFB3D-C455-7626-7A12-AAF649E2BBB2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49" creationId="{B7C576E6-6D39-9595-837B-483F5A3843CE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53" creationId="{F8EE44C2-DE8E-9E01-5ADF-AC070F36C849}"/>
          </ac:inkMkLst>
        </pc:inkChg>
        <pc:inkChg chg="del">
          <ac:chgData name="Farr, Sam (farrs1) (Postgraduate Researcher)" userId="4a801ed4-aafa-40b9-8370-e7be655ce777" providerId="ADAL" clId="{BB485E7E-1CA1-4BB7-9D58-A456D71442AA}" dt="2025-05-26T16:04:24.513" v="0" actId="478"/>
          <ac:inkMkLst>
            <pc:docMk/>
            <pc:sldMk cId="932570098" sldId="258"/>
            <ac:inkMk id="62" creationId="{DC0020E1-4C67-374E-6886-883E8CCA7FC3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6FEAF-D096-C23A-C9CF-24AAE700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E26A2-2F70-4E5B-AF40-130E4DBC1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B876-A35B-84BE-3DD7-DA184DE9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02571-A1B2-A420-2DE6-AC6B1804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41895-8FF0-CB85-5E0A-1979399B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61AB-4697-5FF1-986E-9C6F0CAC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43274-4D83-2CEE-30FE-C2BAFFB81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D98E8-70B4-C169-E815-DE866237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42DEF-9BF3-AA60-983E-F7562DF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AFD7A-9B30-9B15-A85D-78674EE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2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1B5C4-38F9-6BB8-2C91-967EF6F80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7CDDC-282C-9913-22DC-B75B82CEA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6946A-941A-7C57-0EA1-4E50DE94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D4C85-2B29-356F-C7D5-024269BF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BC838-B3B1-7694-436C-2A8D00E7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69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ECA8-3F53-2B7E-FF07-875D611B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4D063-3EAB-02FA-32BA-3066B397D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1D48B-2063-109B-BE3C-FA977330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4EC7-8C20-281F-4FC0-9EE66505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B3CB4-A1C8-F719-ED3A-4D587689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D231-02B4-04B7-8C60-77132D2D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C1B01-658D-269E-60B2-3D1C989F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9AA4-2C87-2E25-139A-0711617B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6017-49E0-702B-5E92-555A86EC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D28B8-2BA6-4677-CA13-5C3F6DB9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1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189F-5BF0-494B-FEBC-7D9565D5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4B62E-7979-BA71-9C51-A0E2D5761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60AB4-1D4B-0326-94FA-C0576344D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AB3C3-02D6-8950-5B90-A7ABC339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C8B9E-10B5-78E5-9241-A06FAB327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6BAE3-3304-669C-C06C-8150E905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7EFF-C9D7-725C-778C-3A8A1BC2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EF150-BAFB-8994-815E-F7CA7E02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D7FC8-D9E2-83CB-BB66-FC7FA515D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ED7F-462E-C0FB-1FFC-BDF89BF73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11102-D944-1142-EA04-7A172E149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16EC9-48F6-209C-2AB0-C8383599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EE5E8A-B38E-FA17-50AE-53FF5C38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3A5D5-CD67-ECF2-0011-4D509E16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12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EB47-6D8E-80B9-1ECB-A649274B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AB68C-12AB-6443-A541-4D82F5A8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76FEC-BFE1-8619-29CD-4C6D14D0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60580-C834-CAD3-84F2-F728AC02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41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09D58-2947-3714-8D56-642BCEFC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D3D1B9-F7A8-6504-F648-663476AC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07149-1C8C-A56C-9F79-A2B70B22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9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D692-112E-C500-2EFE-696F05011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7222F-210F-26BC-8E82-2B3DCAD23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61D0C-5B35-6F16-5368-FE9DDB276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CA31F-8E78-8272-4230-657C9BF4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77F28-7AC5-243F-1161-2B9E1F38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C1264-016E-8ABB-D8EE-944BEE05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1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10D8-AE6C-0B2C-30C4-21337A6E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5C5AE-6D22-067E-8D41-DD01EE7A4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8F84A-4DFC-F0EC-A4C9-47AD2A152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FF8AE-07B6-9CCF-1F77-34F2F299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396A4-D0E3-46A2-FA3C-BB73F2B2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4145A-B898-7442-8055-ADADD68C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62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7D62F-8337-1B41-5103-242D33F5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C613C-02B4-39F3-8799-C339A95F2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528E8-63B8-4A56-23D3-B8D2C2358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786E7A-E144-48C1-85B6-98CA0E36C855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4F0D-4522-572A-60BE-B44281CBE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66F14-A69E-DC9F-F721-147B1FEAC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814E8-5F0E-4A9D-9901-F5C79342A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1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sky with a purple and blue sky&#10;&#10;AI-generated content may be incorrect.">
            <a:extLst>
              <a:ext uri="{FF2B5EF4-FFF2-40B4-BE49-F238E27FC236}">
                <a16:creationId xmlns:a16="http://schemas.microsoft.com/office/drawing/2014/main" id="{343DA3D9-6158-B9B4-635C-B6156792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53" y="0"/>
            <a:ext cx="514189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E5840-B4AC-D9AD-398C-8FE5388F76BF}"/>
              </a:ext>
            </a:extLst>
          </p:cNvPr>
          <p:cNvSpPr txBox="1"/>
          <p:nvPr/>
        </p:nvSpPr>
        <p:spPr>
          <a:xfrm>
            <a:off x="6551876" y="4986959"/>
            <a:ext cx="5640124" cy="18710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en-GB" sz="2400" b="1" i="1">
                <a:solidFill>
                  <a:schemeClr val="bg1"/>
                </a:solidFill>
              </a:rPr>
              <a:t>A---Aurora Borealis? </a:t>
            </a:r>
          </a:p>
          <a:p>
            <a:pPr algn="r"/>
            <a:r>
              <a:rPr lang="en-GB" sz="2400" b="1" i="1">
                <a:solidFill>
                  <a:schemeClr val="bg1"/>
                </a:solidFill>
              </a:rPr>
              <a:t>On Saturn? </a:t>
            </a:r>
          </a:p>
          <a:p>
            <a:pPr algn="r"/>
            <a:r>
              <a:rPr lang="en-GB" sz="2400" b="1" i="1">
                <a:solidFill>
                  <a:schemeClr val="bg1"/>
                </a:solidFill>
              </a:rPr>
              <a:t>Different between hemispheres? </a:t>
            </a:r>
          </a:p>
          <a:p>
            <a:pPr algn="r"/>
            <a:r>
              <a:rPr lang="en-GB" sz="2400" b="1" i="1">
                <a:solidFill>
                  <a:schemeClr val="bg1"/>
                </a:solidFill>
              </a:rPr>
              <a:t>Asymmetric between dawn and dusk?</a:t>
            </a:r>
          </a:p>
          <a:p>
            <a:pPr algn="r"/>
            <a:r>
              <a:rPr lang="en-GB" sz="2000" b="1" i="1">
                <a:solidFill>
                  <a:schemeClr val="bg2">
                    <a:lumMod val="75000"/>
                  </a:schemeClr>
                </a:solidFill>
              </a:rPr>
              <a:t> Sam Farr, Dr. Sarah Badman </a:t>
            </a:r>
          </a:p>
        </p:txBody>
      </p:sp>
    </p:spTree>
    <p:extLst>
      <p:ext uri="{BB962C8B-B14F-4D97-AF65-F5344CB8AC3E}">
        <p14:creationId xmlns:p14="http://schemas.microsoft.com/office/powerpoint/2010/main" val="93257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0EE66-83DC-5408-6B84-F177648F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8EEBA9-A8C9-72E3-4C77-F69BD2BAA5A9}"/>
              </a:ext>
            </a:extLst>
          </p:cNvPr>
          <p:cNvSpPr txBox="1">
            <a:spLocks/>
          </p:cNvSpPr>
          <p:nvPr/>
        </p:nvSpPr>
        <p:spPr>
          <a:xfrm>
            <a:off x="7682946" y="0"/>
            <a:ext cx="4509053" cy="147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200" b="1" i="1">
                <a:solidFill>
                  <a:schemeClr val="bg1"/>
                </a:solidFill>
              </a:rPr>
              <a:t>Saturn’s Aurorae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C9ABE4-D2DC-49D1-1A4B-6D79BA85BF6D}"/>
              </a:ext>
            </a:extLst>
          </p:cNvPr>
          <p:cNvSpPr/>
          <p:nvPr/>
        </p:nvSpPr>
        <p:spPr>
          <a:xfrm>
            <a:off x="206735" y="1649896"/>
            <a:ext cx="2282024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Main emission driven by dynamics in the magnetotail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930AE0-8C5F-9262-1381-33207396277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488759" y="2289976"/>
            <a:ext cx="2191246" cy="31407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9D539F-7462-B25D-ADB9-C122249CFC15}"/>
              </a:ext>
            </a:extLst>
          </p:cNvPr>
          <p:cNvSpPr/>
          <p:nvPr/>
        </p:nvSpPr>
        <p:spPr>
          <a:xfrm>
            <a:off x="292910" y="4720425"/>
            <a:ext cx="2282024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Emission evolves significantly over time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E7FDC3-D848-BE5D-A0E4-E4F1CB2C37A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574934" y="4244671"/>
            <a:ext cx="1930676" cy="111583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AD9FF3-14EC-7E6C-C650-C78EFB512B91}"/>
              </a:ext>
            </a:extLst>
          </p:cNvPr>
          <p:cNvSpPr/>
          <p:nvPr/>
        </p:nvSpPr>
        <p:spPr>
          <a:xfrm>
            <a:off x="8885914" y="5360505"/>
            <a:ext cx="2282024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High-latitude emission driven by solar wind conditions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5E5EEB-4357-BE69-B40E-D6B4D0940F37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096000" y="4097257"/>
            <a:ext cx="2789914" cy="190332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36B30D-A085-7CC5-54F6-1FAF12880F3A}"/>
              </a:ext>
            </a:extLst>
          </p:cNvPr>
          <p:cNvSpPr/>
          <p:nvPr/>
        </p:nvSpPr>
        <p:spPr>
          <a:xfrm>
            <a:off x="9590433" y="2170044"/>
            <a:ext cx="2282024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‘Polar arcs’ suggest noon-midnight magnetospheric differences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ABEE00-80F4-BF30-C7D7-2A88AB7A0583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853561" y="2613329"/>
            <a:ext cx="2736872" cy="19679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86F10BE-9262-EF04-FC63-A8D1CD5A78C1}"/>
              </a:ext>
            </a:extLst>
          </p:cNvPr>
          <p:cNvSpPr/>
          <p:nvPr/>
        </p:nvSpPr>
        <p:spPr>
          <a:xfrm>
            <a:off x="6670891" y="2760743"/>
            <a:ext cx="1109709" cy="1420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6C2C36-AC6F-5D85-5853-7326BFE5F488}"/>
              </a:ext>
            </a:extLst>
          </p:cNvPr>
          <p:cNvSpPr/>
          <p:nvPr/>
        </p:nvSpPr>
        <p:spPr>
          <a:xfrm>
            <a:off x="4252405" y="2760743"/>
            <a:ext cx="1109709" cy="1420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40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5" grpId="0" animBg="1"/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68CFFD-4FDA-A6E9-9352-98E31352C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23" y="3909765"/>
            <a:ext cx="6148409" cy="278179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C7A04-EC97-4CE7-CE16-1C666244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22" y="3909764"/>
            <a:ext cx="6148410" cy="27817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AB7B5D-CAD6-8DA2-2387-1579D30E1AAD}"/>
              </a:ext>
            </a:extLst>
          </p:cNvPr>
          <p:cNvSpPr/>
          <p:nvPr/>
        </p:nvSpPr>
        <p:spPr>
          <a:xfrm>
            <a:off x="6666855" y="-4979"/>
            <a:ext cx="5525142" cy="376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F5795-1E35-BDA5-AA9A-D34B0284D6CC}"/>
              </a:ext>
            </a:extLst>
          </p:cNvPr>
          <p:cNvSpPr txBox="1"/>
          <p:nvPr/>
        </p:nvSpPr>
        <p:spPr>
          <a:xfrm>
            <a:off x="6666854" y="1"/>
            <a:ext cx="552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3. Noisy and asymmetric data between dawn/dusk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EB6F0-3F3A-0D30-6131-693160DF2CFC}"/>
              </a:ext>
            </a:extLst>
          </p:cNvPr>
          <p:cNvSpPr/>
          <p:nvPr/>
        </p:nvSpPr>
        <p:spPr>
          <a:xfrm>
            <a:off x="1" y="3435929"/>
            <a:ext cx="6666854" cy="369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A779B-D55A-3610-C990-4773D3B0F4E6}"/>
              </a:ext>
            </a:extLst>
          </p:cNvPr>
          <p:cNvSpPr txBox="1"/>
          <p:nvPr/>
        </p:nvSpPr>
        <p:spPr>
          <a:xfrm>
            <a:off x="-1" y="3422070"/>
            <a:ext cx="666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2. What does Cassini measure during an orbit?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1C2DE3-DB4C-F88C-2180-201D51D1A0E2}"/>
              </a:ext>
            </a:extLst>
          </p:cNvPr>
          <p:cNvSpPr/>
          <p:nvPr/>
        </p:nvSpPr>
        <p:spPr>
          <a:xfrm>
            <a:off x="1" y="0"/>
            <a:ext cx="6666854" cy="369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4382A-D63A-BCDA-F977-4E6201199537}"/>
              </a:ext>
            </a:extLst>
          </p:cNvPr>
          <p:cNvSpPr txBox="1"/>
          <p:nvPr/>
        </p:nvSpPr>
        <p:spPr>
          <a:xfrm>
            <a:off x="0" y="0"/>
            <a:ext cx="66668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1. How do we measure field-aligned current using MAG?</a:t>
            </a:r>
          </a:p>
        </p:txBody>
      </p:sp>
      <p:pic>
        <p:nvPicPr>
          <p:cNvPr id="16" name="Picture 1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3CA031C-D6C7-B1A3-C1D5-E5DBAF5EC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08" y="479359"/>
            <a:ext cx="5094444" cy="411886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" name="Picture 3" descr="A diagram of a sphere with arrows&#10;&#10;AI-generated content may be incorrect.">
            <a:extLst>
              <a:ext uri="{FF2B5EF4-FFF2-40B4-BE49-F238E27FC236}">
                <a16:creationId xmlns:a16="http://schemas.microsoft.com/office/drawing/2014/main" id="{473074FA-B2E8-F791-A7BA-348E74DB5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60" y="479359"/>
            <a:ext cx="2418894" cy="280895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3842A0-FC5C-688B-2FA1-69126961D2FB}"/>
              </a:ext>
            </a:extLst>
          </p:cNvPr>
          <p:cNvCxnSpPr>
            <a:cxnSpLocks/>
          </p:cNvCxnSpPr>
          <p:nvPr/>
        </p:nvCxnSpPr>
        <p:spPr>
          <a:xfrm>
            <a:off x="6666859" y="693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FD0E68-637A-3BEF-2148-033E687DB827}"/>
              </a:ext>
            </a:extLst>
          </p:cNvPr>
          <p:cNvCxnSpPr>
            <a:cxnSpLocks/>
          </p:cNvCxnSpPr>
          <p:nvPr/>
        </p:nvCxnSpPr>
        <p:spPr>
          <a:xfrm>
            <a:off x="0" y="3435930"/>
            <a:ext cx="66668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4F55-C592-6026-E45C-B438E7EADD65}"/>
                  </a:ext>
                </a:extLst>
              </p:cNvPr>
              <p:cNvSpPr txBox="1"/>
              <p:nvPr/>
            </p:nvSpPr>
            <p:spPr>
              <a:xfrm>
                <a:off x="3591285" y="808763"/>
                <a:ext cx="1998689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GB" sz="2400" b="1" i="1" smtClean="0">
                              <a:solidFill>
                                <a:srgbClr val="F40403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1" i="1" smtClean="0">
                              <a:solidFill>
                                <a:srgbClr val="F40403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sz="2400" b="1" i="1" smtClean="0">
                              <a:solidFill>
                                <a:srgbClr val="F4040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400" b="1" i="1" smtClean="0">
                              <a:solidFill>
                                <a:srgbClr val="F4040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𝒅𝒍</m:t>
                          </m:r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sz="2400" b="1" i="1" smtClean="0">
                                  <a:solidFill>
                                    <a:srgbClr val="03974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 smtClean="0">
                                  <a:solidFill>
                                    <a:srgbClr val="03974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GB" sz="2400" b="1" i="1" smtClean="0">
                                  <a:solidFill>
                                    <a:srgbClr val="03974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GB" sz="2400" b="1" i="1" smtClean="0">
                              <a:solidFill>
                                <a:srgbClr val="03974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nary>
                    </m:oMath>
                  </m:oMathPara>
                </a14:m>
                <a:endParaRPr lang="en-GB" sz="2400" b="1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4F55-C592-6026-E45C-B438E7EA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285" y="808763"/>
                <a:ext cx="1998689" cy="968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7572FD4-3A9A-1792-C8AD-3750AEA5229C}"/>
              </a:ext>
            </a:extLst>
          </p:cNvPr>
          <p:cNvSpPr txBox="1"/>
          <p:nvPr/>
        </p:nvSpPr>
        <p:spPr>
          <a:xfrm>
            <a:off x="2909455" y="1820550"/>
            <a:ext cx="3362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Charge particles follow magnetic field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Saturn’s has an axisymmetric magnetic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04F13-7B75-5A99-1F3E-40B9617F6FAF}"/>
              </a:ext>
            </a:extLst>
          </p:cNvPr>
          <p:cNvSpPr txBox="1"/>
          <p:nvPr/>
        </p:nvSpPr>
        <p:spPr>
          <a:xfrm>
            <a:off x="6923489" y="4706307"/>
            <a:ext cx="5094442" cy="2049600"/>
          </a:xfrm>
          <a:prstGeom prst="roundRect">
            <a:avLst>
              <a:gd name="adj" fmla="val 8888"/>
            </a:avLst>
          </a:prstGeom>
          <a:solidFill>
            <a:srgbClr val="C00000"/>
          </a:solidFill>
        </p:spPr>
        <p:txBody>
          <a:bodyPr wrap="square" rtlCol="0">
            <a:noAutofit/>
          </a:bodyPr>
          <a:lstStyle/>
          <a:p>
            <a:r>
              <a:rPr lang="en-GB" sz="1700" b="1">
                <a:solidFill>
                  <a:schemeClr val="bg1"/>
                </a:solidFill>
              </a:rPr>
              <a:t>TLDR(</a:t>
            </a:r>
            <a:r>
              <a:rPr lang="en-GB" sz="1700" b="1" err="1">
                <a:solidFill>
                  <a:schemeClr val="bg1"/>
                </a:solidFill>
              </a:rPr>
              <a:t>oL</a:t>
            </a:r>
            <a:r>
              <a:rPr lang="en-GB" sz="1700" b="1">
                <a:solidFill>
                  <a:schemeClr val="bg1"/>
                </a:solidFill>
              </a:rPr>
              <a:t>)…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700" b="1">
                <a:solidFill>
                  <a:schemeClr val="bg1"/>
                </a:solidFill>
              </a:rPr>
              <a:t>Saturn has aurora!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700" b="1">
                <a:solidFill>
                  <a:schemeClr val="bg1"/>
                </a:solidFill>
              </a:rPr>
              <a:t>Aurora tell us about the magnetosphere!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700" b="1">
                <a:solidFill>
                  <a:schemeClr val="bg1"/>
                </a:solidFill>
              </a:rPr>
              <a:t>I’m investigating what drives variability between dawn/dusk!</a:t>
            </a:r>
          </a:p>
        </p:txBody>
      </p:sp>
    </p:spTree>
    <p:extLst>
      <p:ext uri="{BB962C8B-B14F-4D97-AF65-F5344CB8AC3E}">
        <p14:creationId xmlns:p14="http://schemas.microsoft.com/office/powerpoint/2010/main" val="85564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18" grpId="0" animBg="1"/>
      <p:bldP spid="6" grpId="0"/>
      <p:bldP spid="17" grpId="0" animBg="1"/>
      <p:bldP spid="5" grpId="0"/>
      <p:bldP spid="10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Lancaster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Farr, Sam (farrs1) (Postgraduate Researcher)</dc:creator>
  <cp:revision>1</cp:revision>
  <dcterms:created xsi:type="dcterms:W3CDTF">2025-05-22T15:39:38Z</dcterms:created>
  <dcterms:modified xsi:type="dcterms:W3CDTF">2025-05-27T11:17:53Z</dcterms:modified>
</cp:coreProperties>
</file>