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9" r:id="rId5"/>
  </p:sldIdLst>
  <p:sldSz cx="30275213" cy="42803763"/>
  <p:notesSz cx="14224000" cy="20104100"/>
  <p:defaultTextStyle>
    <a:defPPr>
      <a:defRPr kern="0"/>
    </a:defPPr>
  </p:defaultTextStyle>
  <p:extLst>
    <p:ext uri="{EFAFB233-063F-42B5-8137-9DF3F51BA10A}">
      <p15:sldGuideLst xmlns:p15="http://schemas.microsoft.com/office/powerpoint/2012/main">
        <p15:guide id="1" orient="horz" pos="6132" userDrawn="1">
          <p15:clr>
            <a:srgbClr val="A4A3A4"/>
          </p15:clr>
        </p15:guide>
        <p15:guide id="2" pos="459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2564"/>
    <a:srgbClr val="371340"/>
    <a:srgbClr val="EEE8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C87918-4556-DE4D-8D2B-F50DEC414849}" v="282" dt="2026-02-12T20:21:20.82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854"/>
    <p:restoredTop sz="94733"/>
  </p:normalViewPr>
  <p:slideViewPr>
    <p:cSldViewPr snapToGrid="0">
      <p:cViewPr>
        <p:scale>
          <a:sx n="40" d="100"/>
          <a:sy n="40" d="100"/>
        </p:scale>
        <p:origin x="920" y="144"/>
      </p:cViewPr>
      <p:guideLst>
        <p:guide orient="horz" pos="6132"/>
        <p:guide pos="459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CA85FC-5043-6E40-A241-D87DC02BCDB9}" type="doc">
      <dgm:prSet loTypeId="urn:microsoft.com/office/officeart/2005/8/layout/lProcess3" loCatId="" qsTypeId="urn:microsoft.com/office/officeart/2005/8/quickstyle/simple1" qsCatId="simple" csTypeId="urn:microsoft.com/office/officeart/2005/8/colors/accent4_2" csCatId="accent4" phldr="1"/>
      <dgm:spPr/>
      <dgm:t>
        <a:bodyPr/>
        <a:lstStyle/>
        <a:p>
          <a:endParaRPr lang="en-GB"/>
        </a:p>
      </dgm:t>
    </dgm:pt>
    <dgm:pt modelId="{8EFC1EFB-5907-D047-B096-26494DE728F1}">
      <dgm:prSet phldrT="[Text]"/>
      <dgm:spPr/>
      <dgm:t>
        <a:bodyPr/>
        <a:lstStyle/>
        <a:p>
          <a:r>
            <a:rPr lang="en-GB" dirty="0">
              <a:latin typeface="Century Gothic" panose="020B0502020202020204" pitchFamily="34" charset="0"/>
            </a:rPr>
            <a:t>May 2023</a:t>
          </a:r>
        </a:p>
      </dgm:t>
    </dgm:pt>
    <dgm:pt modelId="{2B3039C1-DB25-9F4A-A2CE-BACE9D63BCAC}" type="parTrans" cxnId="{A2D9A525-5AD4-564E-B0A8-DBD80CDFC6AF}">
      <dgm:prSet/>
      <dgm:spPr/>
      <dgm:t>
        <a:bodyPr/>
        <a:lstStyle/>
        <a:p>
          <a:endParaRPr lang="en-GB">
            <a:latin typeface="Century Gothic" panose="020B0502020202020204" pitchFamily="34" charset="0"/>
          </a:endParaRPr>
        </a:p>
      </dgm:t>
    </dgm:pt>
    <dgm:pt modelId="{58B251BD-4BCF-5F47-A2D3-879AEA9AD9F4}" type="sibTrans" cxnId="{A2D9A525-5AD4-564E-B0A8-DBD80CDFC6AF}">
      <dgm:prSet/>
      <dgm:spPr/>
      <dgm:t>
        <a:bodyPr/>
        <a:lstStyle/>
        <a:p>
          <a:endParaRPr lang="en-GB">
            <a:latin typeface="Century Gothic" panose="020B0502020202020204" pitchFamily="34" charset="0"/>
          </a:endParaRPr>
        </a:p>
      </dgm:t>
    </dgm:pt>
    <dgm:pt modelId="{19161DAD-F1D1-3742-9074-1C604D94827F}">
      <dgm:prSet phldrT="[Text]"/>
      <dgm:spPr/>
      <dgm:t>
        <a:bodyPr/>
        <a:lstStyle/>
        <a:p>
          <a:r>
            <a:rPr lang="en-GB" dirty="0">
              <a:latin typeface="Century Gothic" panose="020B0502020202020204" pitchFamily="34" charset="0"/>
            </a:rPr>
            <a:t>QIP Topic Competition</a:t>
          </a:r>
        </a:p>
      </dgm:t>
    </dgm:pt>
    <dgm:pt modelId="{6A968E85-31AB-DB43-8080-58B8AF6F267B}" type="parTrans" cxnId="{E3CD27C8-F6DE-7546-A50D-F30EDDD1B587}">
      <dgm:prSet/>
      <dgm:spPr/>
      <dgm:t>
        <a:bodyPr/>
        <a:lstStyle/>
        <a:p>
          <a:endParaRPr lang="en-GB">
            <a:latin typeface="Century Gothic" panose="020B0502020202020204" pitchFamily="34" charset="0"/>
          </a:endParaRPr>
        </a:p>
      </dgm:t>
    </dgm:pt>
    <dgm:pt modelId="{187BCC2E-6E6A-9D4C-8CE8-26405A22286C}" type="sibTrans" cxnId="{E3CD27C8-F6DE-7546-A50D-F30EDDD1B587}">
      <dgm:prSet/>
      <dgm:spPr/>
      <dgm:t>
        <a:bodyPr/>
        <a:lstStyle/>
        <a:p>
          <a:endParaRPr lang="en-GB">
            <a:latin typeface="Century Gothic" panose="020B0502020202020204" pitchFamily="34" charset="0"/>
          </a:endParaRPr>
        </a:p>
      </dgm:t>
    </dgm:pt>
    <dgm:pt modelId="{A0B618D5-BFF3-6E44-AF5E-EE236ED9224B}">
      <dgm:prSet phldrT="[Text]"/>
      <dgm:spPr/>
      <dgm:t>
        <a:bodyPr/>
        <a:lstStyle/>
        <a:p>
          <a:r>
            <a:rPr lang="en-GB" dirty="0">
              <a:latin typeface="Century Gothic" panose="020B0502020202020204" pitchFamily="34" charset="0"/>
            </a:rPr>
            <a:t>October 2023</a:t>
          </a:r>
        </a:p>
      </dgm:t>
    </dgm:pt>
    <dgm:pt modelId="{DC979255-04B5-0441-A1CB-A3931401F11D}" type="parTrans" cxnId="{7B96C73E-E758-DD4B-B978-1D65261E8774}">
      <dgm:prSet/>
      <dgm:spPr/>
      <dgm:t>
        <a:bodyPr/>
        <a:lstStyle/>
        <a:p>
          <a:endParaRPr lang="en-GB">
            <a:latin typeface="Century Gothic" panose="020B0502020202020204" pitchFamily="34" charset="0"/>
          </a:endParaRPr>
        </a:p>
      </dgm:t>
    </dgm:pt>
    <dgm:pt modelId="{5C12B1DC-7883-9C44-82AA-FF7CDA78C19D}" type="sibTrans" cxnId="{7B96C73E-E758-DD4B-B978-1D65261E8774}">
      <dgm:prSet/>
      <dgm:spPr/>
      <dgm:t>
        <a:bodyPr/>
        <a:lstStyle/>
        <a:p>
          <a:endParaRPr lang="en-GB">
            <a:latin typeface="Century Gothic" panose="020B0502020202020204" pitchFamily="34" charset="0"/>
          </a:endParaRPr>
        </a:p>
      </dgm:t>
    </dgm:pt>
    <dgm:pt modelId="{9B1907B9-FC0F-6C47-B32F-A9654F203E22}">
      <dgm:prSet phldrT="[Text]"/>
      <dgm:spPr/>
      <dgm:t>
        <a:bodyPr/>
        <a:lstStyle/>
        <a:p>
          <a:r>
            <a:rPr lang="en-GB" dirty="0">
              <a:latin typeface="Century Gothic" panose="020B0502020202020204" pitchFamily="34" charset="0"/>
            </a:rPr>
            <a:t>Winners announced at RCEM ASC</a:t>
          </a:r>
        </a:p>
      </dgm:t>
    </dgm:pt>
    <dgm:pt modelId="{92002B47-5B99-4F46-A430-B073946DF180}" type="parTrans" cxnId="{E9B66977-FF1C-0442-98C1-5D81D72DBE0D}">
      <dgm:prSet/>
      <dgm:spPr/>
      <dgm:t>
        <a:bodyPr/>
        <a:lstStyle/>
        <a:p>
          <a:endParaRPr lang="en-GB">
            <a:latin typeface="Century Gothic" panose="020B0502020202020204" pitchFamily="34" charset="0"/>
          </a:endParaRPr>
        </a:p>
      </dgm:t>
    </dgm:pt>
    <dgm:pt modelId="{63AA6D26-5904-444B-A803-BB7450715535}" type="sibTrans" cxnId="{E9B66977-FF1C-0442-98C1-5D81D72DBE0D}">
      <dgm:prSet/>
      <dgm:spPr/>
      <dgm:t>
        <a:bodyPr/>
        <a:lstStyle/>
        <a:p>
          <a:endParaRPr lang="en-GB">
            <a:latin typeface="Century Gothic" panose="020B0502020202020204" pitchFamily="34" charset="0"/>
          </a:endParaRPr>
        </a:p>
      </dgm:t>
    </dgm:pt>
    <dgm:pt modelId="{7D7D5AF3-80F3-194A-82C2-C9D9775D497C}">
      <dgm:prSet phldrT="[Text]"/>
      <dgm:spPr/>
      <dgm:t>
        <a:bodyPr/>
        <a:lstStyle/>
        <a:p>
          <a:r>
            <a:rPr lang="en-GB" dirty="0">
              <a:latin typeface="Century Gothic" panose="020B0502020202020204" pitchFamily="34" charset="0"/>
            </a:rPr>
            <a:t>January 2024</a:t>
          </a:r>
        </a:p>
      </dgm:t>
    </dgm:pt>
    <dgm:pt modelId="{BE29D052-C572-9242-A487-556E3FB0A689}" type="parTrans" cxnId="{9613045A-B77A-3040-AF62-184518754406}">
      <dgm:prSet/>
      <dgm:spPr/>
      <dgm:t>
        <a:bodyPr/>
        <a:lstStyle/>
        <a:p>
          <a:endParaRPr lang="en-GB">
            <a:latin typeface="Century Gothic" panose="020B0502020202020204" pitchFamily="34" charset="0"/>
          </a:endParaRPr>
        </a:p>
      </dgm:t>
    </dgm:pt>
    <dgm:pt modelId="{3DF49C33-9B0B-4749-B03A-377662655C19}" type="sibTrans" cxnId="{9613045A-B77A-3040-AF62-184518754406}">
      <dgm:prSet/>
      <dgm:spPr/>
      <dgm:t>
        <a:bodyPr/>
        <a:lstStyle/>
        <a:p>
          <a:endParaRPr lang="en-GB">
            <a:latin typeface="Century Gothic" panose="020B0502020202020204" pitchFamily="34" charset="0"/>
          </a:endParaRPr>
        </a:p>
      </dgm:t>
    </dgm:pt>
    <dgm:pt modelId="{08BEC1E4-B5B0-EB4B-AA03-23C83EA64276}">
      <dgm:prSet phldrT="[Text]"/>
      <dgm:spPr/>
      <dgm:t>
        <a:bodyPr/>
        <a:lstStyle/>
        <a:p>
          <a:r>
            <a:rPr lang="en-GB" dirty="0">
              <a:latin typeface="Century Gothic" panose="020B0502020202020204" pitchFamily="34" charset="0"/>
            </a:rPr>
            <a:t>Team confirmed</a:t>
          </a:r>
        </a:p>
      </dgm:t>
    </dgm:pt>
    <dgm:pt modelId="{3B2C59FD-C7C2-8D42-8225-30B4860E9ECE}" type="parTrans" cxnId="{3D16C182-8D45-4344-9C0D-B1D004D2F6B9}">
      <dgm:prSet/>
      <dgm:spPr/>
      <dgm:t>
        <a:bodyPr/>
        <a:lstStyle/>
        <a:p>
          <a:endParaRPr lang="en-GB">
            <a:latin typeface="Century Gothic" panose="020B0502020202020204" pitchFamily="34" charset="0"/>
          </a:endParaRPr>
        </a:p>
      </dgm:t>
    </dgm:pt>
    <dgm:pt modelId="{1F62B3E9-5274-154E-8DF7-16BC117E163D}" type="sibTrans" cxnId="{3D16C182-8D45-4344-9C0D-B1D004D2F6B9}">
      <dgm:prSet/>
      <dgm:spPr/>
      <dgm:t>
        <a:bodyPr/>
        <a:lstStyle/>
        <a:p>
          <a:endParaRPr lang="en-GB">
            <a:latin typeface="Century Gothic" panose="020B0502020202020204" pitchFamily="34" charset="0"/>
          </a:endParaRPr>
        </a:p>
      </dgm:t>
    </dgm:pt>
    <dgm:pt modelId="{E2FF230A-1FD9-9E4B-8377-0B4A78D9DCC4}">
      <dgm:prSet/>
      <dgm:spPr/>
      <dgm:t>
        <a:bodyPr/>
        <a:lstStyle/>
        <a:p>
          <a:r>
            <a:rPr lang="en-GB" dirty="0">
              <a:latin typeface="Century Gothic" panose="020B0502020202020204" pitchFamily="34" charset="0"/>
            </a:rPr>
            <a:t>February 2024</a:t>
          </a:r>
        </a:p>
      </dgm:t>
    </dgm:pt>
    <dgm:pt modelId="{7A688952-8530-544F-9ACD-5BE4EE87EA2C}" type="parTrans" cxnId="{26BEEFFA-FBBE-CC46-9EA2-29E88B0680A5}">
      <dgm:prSet/>
      <dgm:spPr/>
      <dgm:t>
        <a:bodyPr/>
        <a:lstStyle/>
        <a:p>
          <a:endParaRPr lang="en-GB">
            <a:latin typeface="Century Gothic" panose="020B0502020202020204" pitchFamily="34" charset="0"/>
          </a:endParaRPr>
        </a:p>
      </dgm:t>
    </dgm:pt>
    <dgm:pt modelId="{62F7EAD9-19BF-6F44-950A-F9E48BB2427C}" type="sibTrans" cxnId="{26BEEFFA-FBBE-CC46-9EA2-29E88B0680A5}">
      <dgm:prSet/>
      <dgm:spPr/>
      <dgm:t>
        <a:bodyPr/>
        <a:lstStyle/>
        <a:p>
          <a:endParaRPr lang="en-GB">
            <a:latin typeface="Century Gothic" panose="020B0502020202020204" pitchFamily="34" charset="0"/>
          </a:endParaRPr>
        </a:p>
      </dgm:t>
    </dgm:pt>
    <dgm:pt modelId="{3CDD13FB-51FD-B24D-8D27-F4D79D66A5B9}">
      <dgm:prSet/>
      <dgm:spPr/>
      <dgm:t>
        <a:bodyPr/>
        <a:lstStyle/>
        <a:p>
          <a:r>
            <a:rPr lang="en-GB" dirty="0">
              <a:latin typeface="Century Gothic" panose="020B0502020202020204" pitchFamily="34" charset="0"/>
            </a:rPr>
            <a:t>Induction, initial meeting, chair appointed</a:t>
          </a:r>
        </a:p>
      </dgm:t>
    </dgm:pt>
    <dgm:pt modelId="{27DE3D59-4310-8F4E-BBEC-E2ABF71F88E9}" type="parTrans" cxnId="{B3427D6F-317D-7C43-A387-94DA404B812A}">
      <dgm:prSet/>
      <dgm:spPr/>
      <dgm:t>
        <a:bodyPr/>
        <a:lstStyle/>
        <a:p>
          <a:endParaRPr lang="en-GB">
            <a:latin typeface="Century Gothic" panose="020B0502020202020204" pitchFamily="34" charset="0"/>
          </a:endParaRPr>
        </a:p>
      </dgm:t>
    </dgm:pt>
    <dgm:pt modelId="{5E84F55B-7534-C74D-9BAF-8F95B638EB41}" type="sibTrans" cxnId="{B3427D6F-317D-7C43-A387-94DA404B812A}">
      <dgm:prSet/>
      <dgm:spPr/>
      <dgm:t>
        <a:bodyPr/>
        <a:lstStyle/>
        <a:p>
          <a:endParaRPr lang="en-GB">
            <a:latin typeface="Century Gothic" panose="020B0502020202020204" pitchFamily="34" charset="0"/>
          </a:endParaRPr>
        </a:p>
      </dgm:t>
    </dgm:pt>
    <dgm:pt modelId="{B8C0B285-5D3E-D849-BA90-1BAFB52FD615}">
      <dgm:prSet/>
      <dgm:spPr/>
      <dgm:t>
        <a:bodyPr/>
        <a:lstStyle/>
        <a:p>
          <a:r>
            <a:rPr lang="en-GB" dirty="0">
              <a:latin typeface="Century Gothic" panose="020B0502020202020204" pitchFamily="34" charset="0"/>
            </a:rPr>
            <a:t>Development of standards</a:t>
          </a:r>
        </a:p>
      </dgm:t>
    </dgm:pt>
    <dgm:pt modelId="{65C2F91B-E14B-5F4A-A655-12777C9FA5CA}" type="parTrans" cxnId="{2E90752F-D33F-8C4D-B11A-5FA6C61D0E55}">
      <dgm:prSet/>
      <dgm:spPr/>
      <dgm:t>
        <a:bodyPr/>
        <a:lstStyle/>
        <a:p>
          <a:endParaRPr lang="en-GB">
            <a:latin typeface="Century Gothic" panose="020B0502020202020204" pitchFamily="34" charset="0"/>
          </a:endParaRPr>
        </a:p>
      </dgm:t>
    </dgm:pt>
    <dgm:pt modelId="{B744B095-FF64-834D-A0DE-86C14F6DFD3E}" type="sibTrans" cxnId="{2E90752F-D33F-8C4D-B11A-5FA6C61D0E55}">
      <dgm:prSet/>
      <dgm:spPr/>
      <dgm:t>
        <a:bodyPr/>
        <a:lstStyle/>
        <a:p>
          <a:endParaRPr lang="en-GB">
            <a:latin typeface="Century Gothic" panose="020B0502020202020204" pitchFamily="34" charset="0"/>
          </a:endParaRPr>
        </a:p>
      </dgm:t>
    </dgm:pt>
    <dgm:pt modelId="{681E6D14-8CC4-344F-9FF0-13E5E4CB1C10}">
      <dgm:prSet/>
      <dgm:spPr/>
      <dgm:t>
        <a:bodyPr/>
        <a:lstStyle/>
        <a:p>
          <a:r>
            <a:rPr lang="en-GB" dirty="0">
              <a:latin typeface="Century Gothic" panose="020B0502020202020204" pitchFamily="34" charset="0"/>
            </a:rPr>
            <a:t>March 2024</a:t>
          </a:r>
        </a:p>
      </dgm:t>
    </dgm:pt>
    <dgm:pt modelId="{76A086F4-CBC1-E24F-A3BC-DA466A287866}" type="parTrans" cxnId="{5FF4B4D4-438D-BA4D-965F-D36BB67CE0C1}">
      <dgm:prSet/>
      <dgm:spPr/>
      <dgm:t>
        <a:bodyPr/>
        <a:lstStyle/>
        <a:p>
          <a:endParaRPr lang="en-GB">
            <a:latin typeface="Century Gothic" panose="020B0502020202020204" pitchFamily="34" charset="0"/>
          </a:endParaRPr>
        </a:p>
      </dgm:t>
    </dgm:pt>
    <dgm:pt modelId="{C2922F37-9EF0-DA4C-9A84-722E846A8AE1}" type="sibTrans" cxnId="{5FF4B4D4-438D-BA4D-965F-D36BB67CE0C1}">
      <dgm:prSet/>
      <dgm:spPr/>
      <dgm:t>
        <a:bodyPr/>
        <a:lstStyle/>
        <a:p>
          <a:endParaRPr lang="en-GB">
            <a:latin typeface="Century Gothic" panose="020B0502020202020204" pitchFamily="34" charset="0"/>
          </a:endParaRPr>
        </a:p>
      </dgm:t>
    </dgm:pt>
    <dgm:pt modelId="{97779A24-0A3D-B541-ACE5-02D26D0C5BB5}">
      <dgm:prSet/>
      <dgm:spPr/>
      <dgm:t>
        <a:bodyPr/>
        <a:lstStyle/>
        <a:p>
          <a:r>
            <a:rPr lang="en-GB" dirty="0">
              <a:latin typeface="Century Gothic" panose="020B0502020202020204" pitchFamily="34" charset="0"/>
            </a:rPr>
            <a:t>Standards reviewed by QECC</a:t>
          </a:r>
        </a:p>
      </dgm:t>
    </dgm:pt>
    <dgm:pt modelId="{DA3F9625-D31E-2642-AE8F-A710F61428C6}" type="parTrans" cxnId="{C84030FF-F570-EB46-9B1A-5CC3436E669C}">
      <dgm:prSet/>
      <dgm:spPr/>
      <dgm:t>
        <a:bodyPr/>
        <a:lstStyle/>
        <a:p>
          <a:endParaRPr lang="en-GB">
            <a:latin typeface="Century Gothic" panose="020B0502020202020204" pitchFamily="34" charset="0"/>
          </a:endParaRPr>
        </a:p>
      </dgm:t>
    </dgm:pt>
    <dgm:pt modelId="{B59F238E-3D62-9F41-B776-244F2860F988}" type="sibTrans" cxnId="{C84030FF-F570-EB46-9B1A-5CC3436E669C}">
      <dgm:prSet/>
      <dgm:spPr/>
      <dgm:t>
        <a:bodyPr/>
        <a:lstStyle/>
        <a:p>
          <a:endParaRPr lang="en-GB">
            <a:latin typeface="Century Gothic" panose="020B0502020202020204" pitchFamily="34" charset="0"/>
          </a:endParaRPr>
        </a:p>
      </dgm:t>
    </dgm:pt>
    <dgm:pt modelId="{ACE1DFF6-0DFE-4541-AB7E-4241DDA25D69}">
      <dgm:prSet/>
      <dgm:spPr/>
      <dgm:t>
        <a:bodyPr/>
        <a:lstStyle/>
        <a:p>
          <a:r>
            <a:rPr lang="en-GB" dirty="0">
              <a:latin typeface="Century Gothic" panose="020B0502020202020204" pitchFamily="34" charset="0"/>
            </a:rPr>
            <a:t>2024/2025</a:t>
          </a:r>
        </a:p>
      </dgm:t>
    </dgm:pt>
    <dgm:pt modelId="{79A0301F-8773-3A4F-A541-174610BCA18F}" type="parTrans" cxnId="{D7FF45F9-320D-3F4C-AF57-E324FD5C0041}">
      <dgm:prSet/>
      <dgm:spPr/>
      <dgm:t>
        <a:bodyPr/>
        <a:lstStyle/>
        <a:p>
          <a:endParaRPr lang="en-GB">
            <a:latin typeface="Century Gothic" panose="020B0502020202020204" pitchFamily="34" charset="0"/>
          </a:endParaRPr>
        </a:p>
      </dgm:t>
    </dgm:pt>
    <dgm:pt modelId="{59D769B0-1BF8-F04D-B271-A18BAB25D2C2}" type="sibTrans" cxnId="{D7FF45F9-320D-3F4C-AF57-E324FD5C0041}">
      <dgm:prSet/>
      <dgm:spPr/>
      <dgm:t>
        <a:bodyPr/>
        <a:lstStyle/>
        <a:p>
          <a:endParaRPr lang="en-GB">
            <a:latin typeface="Century Gothic" panose="020B0502020202020204" pitchFamily="34" charset="0"/>
          </a:endParaRPr>
        </a:p>
      </dgm:t>
    </dgm:pt>
    <dgm:pt modelId="{CA9D9FE0-8AFD-E240-8CE7-E7A6073F78F0}">
      <dgm:prSet/>
      <dgm:spPr/>
      <dgm:t>
        <a:bodyPr/>
        <a:lstStyle/>
        <a:p>
          <a:r>
            <a:rPr lang="en-GB" dirty="0">
              <a:latin typeface="Century Gothic" panose="020B0502020202020204" pitchFamily="34" charset="0"/>
            </a:rPr>
            <a:t>IT system redeveloped</a:t>
          </a:r>
        </a:p>
      </dgm:t>
    </dgm:pt>
    <dgm:pt modelId="{8F1AE1F5-740D-5345-BEEF-A59F785A855B}" type="parTrans" cxnId="{0094103E-037D-8747-A8B0-8EBD9B478188}">
      <dgm:prSet/>
      <dgm:spPr/>
      <dgm:t>
        <a:bodyPr/>
        <a:lstStyle/>
        <a:p>
          <a:endParaRPr lang="en-GB">
            <a:latin typeface="Century Gothic" panose="020B0502020202020204" pitchFamily="34" charset="0"/>
          </a:endParaRPr>
        </a:p>
      </dgm:t>
    </dgm:pt>
    <dgm:pt modelId="{2A87694D-EFA0-8442-9A00-A9CE922130F2}" type="sibTrans" cxnId="{0094103E-037D-8747-A8B0-8EBD9B478188}">
      <dgm:prSet/>
      <dgm:spPr/>
      <dgm:t>
        <a:bodyPr/>
        <a:lstStyle/>
        <a:p>
          <a:endParaRPr lang="en-GB">
            <a:latin typeface="Century Gothic" panose="020B0502020202020204" pitchFamily="34" charset="0"/>
          </a:endParaRPr>
        </a:p>
      </dgm:t>
    </dgm:pt>
    <dgm:pt modelId="{0009435D-DD1D-E449-9BC5-22BF143C0154}">
      <dgm:prSet/>
      <dgm:spPr/>
      <dgm:t>
        <a:bodyPr/>
        <a:lstStyle/>
        <a:p>
          <a:r>
            <a:rPr lang="en-GB" dirty="0">
              <a:latin typeface="Century Gothic" panose="020B0502020202020204" pitchFamily="34" charset="0"/>
            </a:rPr>
            <a:t>QIP streamlined</a:t>
          </a:r>
        </a:p>
      </dgm:t>
    </dgm:pt>
    <dgm:pt modelId="{75D227B3-762C-F14A-9E72-EA54E92B2A98}" type="parTrans" cxnId="{0014AD46-BC4F-E540-B8BC-8539C4388CB9}">
      <dgm:prSet/>
      <dgm:spPr/>
      <dgm:t>
        <a:bodyPr/>
        <a:lstStyle/>
        <a:p>
          <a:endParaRPr lang="en-GB">
            <a:latin typeface="Century Gothic" panose="020B0502020202020204" pitchFamily="34" charset="0"/>
          </a:endParaRPr>
        </a:p>
      </dgm:t>
    </dgm:pt>
    <dgm:pt modelId="{4F2222F9-314E-2841-AE0A-DE630E668366}" type="sibTrans" cxnId="{0014AD46-BC4F-E540-B8BC-8539C4388CB9}">
      <dgm:prSet/>
      <dgm:spPr/>
      <dgm:t>
        <a:bodyPr/>
        <a:lstStyle/>
        <a:p>
          <a:endParaRPr lang="en-GB">
            <a:latin typeface="Century Gothic" panose="020B0502020202020204" pitchFamily="34" charset="0"/>
          </a:endParaRPr>
        </a:p>
      </dgm:t>
    </dgm:pt>
    <dgm:pt modelId="{3888B64F-2D1C-A74F-8C8D-D3738382C9F0}">
      <dgm:prSet/>
      <dgm:spPr/>
      <dgm:t>
        <a:bodyPr/>
        <a:lstStyle/>
        <a:p>
          <a:r>
            <a:rPr lang="en-GB" dirty="0">
              <a:latin typeface="Century Gothic" panose="020B0502020202020204" pitchFamily="34" charset="0"/>
            </a:rPr>
            <a:t>Information pack re-written</a:t>
          </a:r>
        </a:p>
      </dgm:t>
    </dgm:pt>
    <dgm:pt modelId="{B42A1702-3B2E-2543-A52D-66D8FEB8570E}" type="parTrans" cxnId="{90EDB759-D44B-3F4F-BAC5-15883B9968DE}">
      <dgm:prSet/>
      <dgm:spPr/>
      <dgm:t>
        <a:bodyPr/>
        <a:lstStyle/>
        <a:p>
          <a:endParaRPr lang="en-GB">
            <a:latin typeface="Century Gothic" panose="020B0502020202020204" pitchFamily="34" charset="0"/>
          </a:endParaRPr>
        </a:p>
      </dgm:t>
    </dgm:pt>
    <dgm:pt modelId="{E823C79F-1B15-084F-8FA0-DD98C7445153}" type="sibTrans" cxnId="{90EDB759-D44B-3F4F-BAC5-15883B9968DE}">
      <dgm:prSet/>
      <dgm:spPr/>
      <dgm:t>
        <a:bodyPr/>
        <a:lstStyle/>
        <a:p>
          <a:endParaRPr lang="en-GB">
            <a:latin typeface="Century Gothic" panose="020B0502020202020204" pitchFamily="34" charset="0"/>
          </a:endParaRPr>
        </a:p>
      </dgm:t>
    </dgm:pt>
    <dgm:pt modelId="{C7CF1112-DF05-7645-8A25-FA969B265FCC}" type="pres">
      <dgm:prSet presAssocID="{05CA85FC-5043-6E40-A241-D87DC02BCDB9}" presName="Name0" presStyleCnt="0">
        <dgm:presLayoutVars>
          <dgm:chPref val="3"/>
          <dgm:dir/>
          <dgm:animLvl val="lvl"/>
          <dgm:resizeHandles/>
        </dgm:presLayoutVars>
      </dgm:prSet>
      <dgm:spPr/>
    </dgm:pt>
    <dgm:pt modelId="{404CED11-39C0-2543-BB24-93D0CDFE5154}" type="pres">
      <dgm:prSet presAssocID="{8EFC1EFB-5907-D047-B096-26494DE728F1}" presName="horFlow" presStyleCnt="0"/>
      <dgm:spPr/>
    </dgm:pt>
    <dgm:pt modelId="{98A66FDA-B942-344D-9746-75438DE6EE42}" type="pres">
      <dgm:prSet presAssocID="{8EFC1EFB-5907-D047-B096-26494DE728F1}" presName="bigChev" presStyleLbl="node1" presStyleIdx="0" presStyleCnt="6"/>
      <dgm:spPr/>
    </dgm:pt>
    <dgm:pt modelId="{3052FDD2-17C0-A84C-B890-13EB633A2F21}" type="pres">
      <dgm:prSet presAssocID="{6A968E85-31AB-DB43-8080-58B8AF6F267B}" presName="parTrans" presStyleCnt="0"/>
      <dgm:spPr/>
    </dgm:pt>
    <dgm:pt modelId="{E7D01BE9-8C04-1F4E-88A6-28D6019C08BD}" type="pres">
      <dgm:prSet presAssocID="{19161DAD-F1D1-3742-9074-1C604D94827F}" presName="node" presStyleLbl="alignAccFollowNode1" presStyleIdx="0" presStyleCnt="9">
        <dgm:presLayoutVars>
          <dgm:bulletEnabled val="1"/>
        </dgm:presLayoutVars>
      </dgm:prSet>
      <dgm:spPr/>
    </dgm:pt>
    <dgm:pt modelId="{D83CC0BA-E2BB-8740-9E27-8FF3D131200C}" type="pres">
      <dgm:prSet presAssocID="{8EFC1EFB-5907-D047-B096-26494DE728F1}" presName="vSp" presStyleCnt="0"/>
      <dgm:spPr/>
    </dgm:pt>
    <dgm:pt modelId="{8E8417E6-BF5A-034E-B2C4-41DF8CE40DE0}" type="pres">
      <dgm:prSet presAssocID="{A0B618D5-BFF3-6E44-AF5E-EE236ED9224B}" presName="horFlow" presStyleCnt="0"/>
      <dgm:spPr/>
    </dgm:pt>
    <dgm:pt modelId="{EE9416F7-3EB3-2548-A3F3-417086BAC572}" type="pres">
      <dgm:prSet presAssocID="{A0B618D5-BFF3-6E44-AF5E-EE236ED9224B}" presName="bigChev" presStyleLbl="node1" presStyleIdx="1" presStyleCnt="6"/>
      <dgm:spPr/>
    </dgm:pt>
    <dgm:pt modelId="{2C9FD8BE-B26C-DD4D-8712-EEDCE5D43180}" type="pres">
      <dgm:prSet presAssocID="{92002B47-5B99-4F46-A430-B073946DF180}" presName="parTrans" presStyleCnt="0"/>
      <dgm:spPr/>
    </dgm:pt>
    <dgm:pt modelId="{62D367F3-3C0D-424D-8867-DEBB3C15D7E3}" type="pres">
      <dgm:prSet presAssocID="{9B1907B9-FC0F-6C47-B32F-A9654F203E22}" presName="node" presStyleLbl="alignAccFollowNode1" presStyleIdx="1" presStyleCnt="9">
        <dgm:presLayoutVars>
          <dgm:bulletEnabled val="1"/>
        </dgm:presLayoutVars>
      </dgm:prSet>
      <dgm:spPr/>
    </dgm:pt>
    <dgm:pt modelId="{5D879152-F05D-5A4A-BAA3-F28720010B81}" type="pres">
      <dgm:prSet presAssocID="{A0B618D5-BFF3-6E44-AF5E-EE236ED9224B}" presName="vSp" presStyleCnt="0"/>
      <dgm:spPr/>
    </dgm:pt>
    <dgm:pt modelId="{09E4997E-A6D0-D64C-9E01-E6E56FA451F0}" type="pres">
      <dgm:prSet presAssocID="{7D7D5AF3-80F3-194A-82C2-C9D9775D497C}" presName="horFlow" presStyleCnt="0"/>
      <dgm:spPr/>
    </dgm:pt>
    <dgm:pt modelId="{1F759D11-C182-184D-AC15-6FBE9342C78B}" type="pres">
      <dgm:prSet presAssocID="{7D7D5AF3-80F3-194A-82C2-C9D9775D497C}" presName="bigChev" presStyleLbl="node1" presStyleIdx="2" presStyleCnt="6"/>
      <dgm:spPr/>
    </dgm:pt>
    <dgm:pt modelId="{D6FE999E-070D-2B43-9772-89A520BBC6DF}" type="pres">
      <dgm:prSet presAssocID="{3B2C59FD-C7C2-8D42-8225-30B4860E9ECE}" presName="parTrans" presStyleCnt="0"/>
      <dgm:spPr/>
    </dgm:pt>
    <dgm:pt modelId="{764A438F-9A56-4D4B-8971-C129ECE58D9E}" type="pres">
      <dgm:prSet presAssocID="{08BEC1E4-B5B0-EB4B-AA03-23C83EA64276}" presName="node" presStyleLbl="alignAccFollowNode1" presStyleIdx="2" presStyleCnt="9">
        <dgm:presLayoutVars>
          <dgm:bulletEnabled val="1"/>
        </dgm:presLayoutVars>
      </dgm:prSet>
      <dgm:spPr/>
    </dgm:pt>
    <dgm:pt modelId="{53097222-0BDF-1C40-9C2E-0D5A719F58D0}" type="pres">
      <dgm:prSet presAssocID="{7D7D5AF3-80F3-194A-82C2-C9D9775D497C}" presName="vSp" presStyleCnt="0"/>
      <dgm:spPr/>
    </dgm:pt>
    <dgm:pt modelId="{23788EA6-849B-B24B-AFA9-438FA3412D32}" type="pres">
      <dgm:prSet presAssocID="{E2FF230A-1FD9-9E4B-8377-0B4A78D9DCC4}" presName="horFlow" presStyleCnt="0"/>
      <dgm:spPr/>
    </dgm:pt>
    <dgm:pt modelId="{F72247C8-F93D-BC48-8F58-407482DA7513}" type="pres">
      <dgm:prSet presAssocID="{E2FF230A-1FD9-9E4B-8377-0B4A78D9DCC4}" presName="bigChev" presStyleLbl="node1" presStyleIdx="3" presStyleCnt="6"/>
      <dgm:spPr/>
    </dgm:pt>
    <dgm:pt modelId="{4A95D0B3-AD26-1647-A5C0-CADCD10B59E6}" type="pres">
      <dgm:prSet presAssocID="{27DE3D59-4310-8F4E-BBEC-E2ABF71F88E9}" presName="parTrans" presStyleCnt="0"/>
      <dgm:spPr/>
    </dgm:pt>
    <dgm:pt modelId="{0FDBD6FC-76AA-C14C-BE74-0DB241188D96}" type="pres">
      <dgm:prSet presAssocID="{3CDD13FB-51FD-B24D-8D27-F4D79D66A5B9}" presName="node" presStyleLbl="alignAccFollowNode1" presStyleIdx="3" presStyleCnt="9">
        <dgm:presLayoutVars>
          <dgm:bulletEnabled val="1"/>
        </dgm:presLayoutVars>
      </dgm:prSet>
      <dgm:spPr/>
    </dgm:pt>
    <dgm:pt modelId="{1CD9DF0A-FC2E-2A4D-856C-BAE43597F839}" type="pres">
      <dgm:prSet presAssocID="{5E84F55B-7534-C74D-9BAF-8F95B638EB41}" presName="sibTrans" presStyleCnt="0"/>
      <dgm:spPr/>
    </dgm:pt>
    <dgm:pt modelId="{2D5C9669-8E32-1D4C-A37E-638EE4683A25}" type="pres">
      <dgm:prSet presAssocID="{B8C0B285-5D3E-D849-BA90-1BAFB52FD615}" presName="node" presStyleLbl="alignAccFollowNode1" presStyleIdx="4" presStyleCnt="9">
        <dgm:presLayoutVars>
          <dgm:bulletEnabled val="1"/>
        </dgm:presLayoutVars>
      </dgm:prSet>
      <dgm:spPr/>
    </dgm:pt>
    <dgm:pt modelId="{AA1E3761-6320-C947-AF6F-6AB65E21F83A}" type="pres">
      <dgm:prSet presAssocID="{E2FF230A-1FD9-9E4B-8377-0B4A78D9DCC4}" presName="vSp" presStyleCnt="0"/>
      <dgm:spPr/>
    </dgm:pt>
    <dgm:pt modelId="{EF3DFFF6-B65C-C94C-8DFF-F512FB363F46}" type="pres">
      <dgm:prSet presAssocID="{681E6D14-8CC4-344F-9FF0-13E5E4CB1C10}" presName="horFlow" presStyleCnt="0"/>
      <dgm:spPr/>
    </dgm:pt>
    <dgm:pt modelId="{667769BA-0AA9-624E-9C5C-AC6EBDAD5D46}" type="pres">
      <dgm:prSet presAssocID="{681E6D14-8CC4-344F-9FF0-13E5E4CB1C10}" presName="bigChev" presStyleLbl="node1" presStyleIdx="4" presStyleCnt="6"/>
      <dgm:spPr/>
    </dgm:pt>
    <dgm:pt modelId="{0C73A69E-A080-2347-A1E3-BCDBE2A99C52}" type="pres">
      <dgm:prSet presAssocID="{DA3F9625-D31E-2642-AE8F-A710F61428C6}" presName="parTrans" presStyleCnt="0"/>
      <dgm:spPr/>
    </dgm:pt>
    <dgm:pt modelId="{0995B9F0-EBCD-B543-BFD1-7E36145BE914}" type="pres">
      <dgm:prSet presAssocID="{97779A24-0A3D-B541-ACE5-02D26D0C5BB5}" presName="node" presStyleLbl="alignAccFollowNode1" presStyleIdx="5" presStyleCnt="9">
        <dgm:presLayoutVars>
          <dgm:bulletEnabled val="1"/>
        </dgm:presLayoutVars>
      </dgm:prSet>
      <dgm:spPr/>
    </dgm:pt>
    <dgm:pt modelId="{6FB0C4E8-433E-6B47-80F7-77138603F85A}" type="pres">
      <dgm:prSet presAssocID="{681E6D14-8CC4-344F-9FF0-13E5E4CB1C10}" presName="vSp" presStyleCnt="0"/>
      <dgm:spPr/>
    </dgm:pt>
    <dgm:pt modelId="{1E6E8C83-4CA9-224E-9204-78956F07E349}" type="pres">
      <dgm:prSet presAssocID="{ACE1DFF6-0DFE-4541-AB7E-4241DDA25D69}" presName="horFlow" presStyleCnt="0"/>
      <dgm:spPr/>
    </dgm:pt>
    <dgm:pt modelId="{48AD6E78-D5E1-2847-8F33-5A8D0FB6AE0C}" type="pres">
      <dgm:prSet presAssocID="{ACE1DFF6-0DFE-4541-AB7E-4241DDA25D69}" presName="bigChev" presStyleLbl="node1" presStyleIdx="5" presStyleCnt="6"/>
      <dgm:spPr/>
    </dgm:pt>
    <dgm:pt modelId="{2BA93C4C-3702-244D-840D-77CD27E85479}" type="pres">
      <dgm:prSet presAssocID="{8F1AE1F5-740D-5345-BEEF-A59F785A855B}" presName="parTrans" presStyleCnt="0"/>
      <dgm:spPr/>
    </dgm:pt>
    <dgm:pt modelId="{AD656138-0837-6D48-8635-5B984F5C7C3D}" type="pres">
      <dgm:prSet presAssocID="{CA9D9FE0-8AFD-E240-8CE7-E7A6073F78F0}" presName="node" presStyleLbl="alignAccFollowNode1" presStyleIdx="6" presStyleCnt="9">
        <dgm:presLayoutVars>
          <dgm:bulletEnabled val="1"/>
        </dgm:presLayoutVars>
      </dgm:prSet>
      <dgm:spPr/>
    </dgm:pt>
    <dgm:pt modelId="{C040F9A1-F948-6445-BFD9-8CFB30707479}" type="pres">
      <dgm:prSet presAssocID="{2A87694D-EFA0-8442-9A00-A9CE922130F2}" presName="sibTrans" presStyleCnt="0"/>
      <dgm:spPr/>
    </dgm:pt>
    <dgm:pt modelId="{E87C27D4-A9DB-E842-B0A6-85B941797A69}" type="pres">
      <dgm:prSet presAssocID="{0009435D-DD1D-E449-9BC5-22BF143C0154}" presName="node" presStyleLbl="alignAccFollowNode1" presStyleIdx="7" presStyleCnt="9" custLinFactNeighborY="4719">
        <dgm:presLayoutVars>
          <dgm:bulletEnabled val="1"/>
        </dgm:presLayoutVars>
      </dgm:prSet>
      <dgm:spPr/>
    </dgm:pt>
    <dgm:pt modelId="{C3731A81-9B38-AF43-9F65-7AE9226B7A22}" type="pres">
      <dgm:prSet presAssocID="{4F2222F9-314E-2841-AE0A-DE630E668366}" presName="sibTrans" presStyleCnt="0"/>
      <dgm:spPr/>
    </dgm:pt>
    <dgm:pt modelId="{4ED84CEC-7B4F-7747-9F2D-EE134C879187}" type="pres">
      <dgm:prSet presAssocID="{3888B64F-2D1C-A74F-8C8D-D3738382C9F0}" presName="node" presStyleLbl="alignAccFollowNode1" presStyleIdx="8" presStyleCnt="9" custLinFactNeighborX="1677" custLinFactNeighborY="5119">
        <dgm:presLayoutVars>
          <dgm:bulletEnabled val="1"/>
        </dgm:presLayoutVars>
      </dgm:prSet>
      <dgm:spPr/>
    </dgm:pt>
  </dgm:ptLst>
  <dgm:cxnLst>
    <dgm:cxn modelId="{A2D9A525-5AD4-564E-B0A8-DBD80CDFC6AF}" srcId="{05CA85FC-5043-6E40-A241-D87DC02BCDB9}" destId="{8EFC1EFB-5907-D047-B096-26494DE728F1}" srcOrd="0" destOrd="0" parTransId="{2B3039C1-DB25-9F4A-A2CE-BACE9D63BCAC}" sibTransId="{58B251BD-4BCF-5F47-A2D3-879AEA9AD9F4}"/>
    <dgm:cxn modelId="{13F3BD2B-26EC-D645-BFFD-C4F76B829611}" type="presOf" srcId="{97779A24-0A3D-B541-ACE5-02D26D0C5BB5}" destId="{0995B9F0-EBCD-B543-BFD1-7E36145BE914}" srcOrd="0" destOrd="0" presId="urn:microsoft.com/office/officeart/2005/8/layout/lProcess3"/>
    <dgm:cxn modelId="{2E90752F-D33F-8C4D-B11A-5FA6C61D0E55}" srcId="{E2FF230A-1FD9-9E4B-8377-0B4A78D9DCC4}" destId="{B8C0B285-5D3E-D849-BA90-1BAFB52FD615}" srcOrd="1" destOrd="0" parTransId="{65C2F91B-E14B-5F4A-A655-12777C9FA5CA}" sibTransId="{B744B095-FF64-834D-A0DE-86C14F6DFD3E}"/>
    <dgm:cxn modelId="{0094103E-037D-8747-A8B0-8EBD9B478188}" srcId="{ACE1DFF6-0DFE-4541-AB7E-4241DDA25D69}" destId="{CA9D9FE0-8AFD-E240-8CE7-E7A6073F78F0}" srcOrd="0" destOrd="0" parTransId="{8F1AE1F5-740D-5345-BEEF-A59F785A855B}" sibTransId="{2A87694D-EFA0-8442-9A00-A9CE922130F2}"/>
    <dgm:cxn modelId="{7B96C73E-E758-DD4B-B978-1D65261E8774}" srcId="{05CA85FC-5043-6E40-A241-D87DC02BCDB9}" destId="{A0B618D5-BFF3-6E44-AF5E-EE236ED9224B}" srcOrd="1" destOrd="0" parTransId="{DC979255-04B5-0441-A1CB-A3931401F11D}" sibTransId="{5C12B1DC-7883-9C44-82AA-FF7CDA78C19D}"/>
    <dgm:cxn modelId="{03464B40-1459-FE4A-8734-092DF346650E}" type="presOf" srcId="{B8C0B285-5D3E-D849-BA90-1BAFB52FD615}" destId="{2D5C9669-8E32-1D4C-A37E-638EE4683A25}" srcOrd="0" destOrd="0" presId="urn:microsoft.com/office/officeart/2005/8/layout/lProcess3"/>
    <dgm:cxn modelId="{0014AD46-BC4F-E540-B8BC-8539C4388CB9}" srcId="{ACE1DFF6-0DFE-4541-AB7E-4241DDA25D69}" destId="{0009435D-DD1D-E449-9BC5-22BF143C0154}" srcOrd="1" destOrd="0" parTransId="{75D227B3-762C-F14A-9E72-EA54E92B2A98}" sibTransId="{4F2222F9-314E-2841-AE0A-DE630E668366}"/>
    <dgm:cxn modelId="{1EC1C248-6E46-8746-9B0A-7F5A8ADE6102}" type="presOf" srcId="{3888B64F-2D1C-A74F-8C8D-D3738382C9F0}" destId="{4ED84CEC-7B4F-7747-9F2D-EE134C879187}" srcOrd="0" destOrd="0" presId="urn:microsoft.com/office/officeart/2005/8/layout/lProcess3"/>
    <dgm:cxn modelId="{74C4E355-7981-584E-A737-9B9680636AE3}" type="presOf" srcId="{681E6D14-8CC4-344F-9FF0-13E5E4CB1C10}" destId="{667769BA-0AA9-624E-9C5C-AC6EBDAD5D46}" srcOrd="0" destOrd="0" presId="urn:microsoft.com/office/officeart/2005/8/layout/lProcess3"/>
    <dgm:cxn modelId="{74159658-41A5-0245-BBD3-D75ED48459DB}" type="presOf" srcId="{3CDD13FB-51FD-B24D-8D27-F4D79D66A5B9}" destId="{0FDBD6FC-76AA-C14C-BE74-0DB241188D96}" srcOrd="0" destOrd="0" presId="urn:microsoft.com/office/officeart/2005/8/layout/lProcess3"/>
    <dgm:cxn modelId="{90EDB759-D44B-3F4F-BAC5-15883B9968DE}" srcId="{ACE1DFF6-0DFE-4541-AB7E-4241DDA25D69}" destId="{3888B64F-2D1C-A74F-8C8D-D3738382C9F0}" srcOrd="2" destOrd="0" parTransId="{B42A1702-3B2E-2543-A52D-66D8FEB8570E}" sibTransId="{E823C79F-1B15-084F-8FA0-DD98C7445153}"/>
    <dgm:cxn modelId="{9613045A-B77A-3040-AF62-184518754406}" srcId="{05CA85FC-5043-6E40-A241-D87DC02BCDB9}" destId="{7D7D5AF3-80F3-194A-82C2-C9D9775D497C}" srcOrd="2" destOrd="0" parTransId="{BE29D052-C572-9242-A487-556E3FB0A689}" sibTransId="{3DF49C33-9B0B-4749-B03A-377662655C19}"/>
    <dgm:cxn modelId="{B3427D6F-317D-7C43-A387-94DA404B812A}" srcId="{E2FF230A-1FD9-9E4B-8377-0B4A78D9DCC4}" destId="{3CDD13FB-51FD-B24D-8D27-F4D79D66A5B9}" srcOrd="0" destOrd="0" parTransId="{27DE3D59-4310-8F4E-BBEC-E2ABF71F88E9}" sibTransId="{5E84F55B-7534-C74D-9BAF-8F95B638EB41}"/>
    <dgm:cxn modelId="{2CB24672-4E17-F842-A8BF-921B710C9751}" type="presOf" srcId="{0009435D-DD1D-E449-9BC5-22BF143C0154}" destId="{E87C27D4-A9DB-E842-B0A6-85B941797A69}" srcOrd="0" destOrd="0" presId="urn:microsoft.com/office/officeart/2005/8/layout/lProcess3"/>
    <dgm:cxn modelId="{FF7F8675-F710-B84B-82A3-F28405F4171F}" type="presOf" srcId="{8EFC1EFB-5907-D047-B096-26494DE728F1}" destId="{98A66FDA-B942-344D-9746-75438DE6EE42}" srcOrd="0" destOrd="0" presId="urn:microsoft.com/office/officeart/2005/8/layout/lProcess3"/>
    <dgm:cxn modelId="{E9B66977-FF1C-0442-98C1-5D81D72DBE0D}" srcId="{A0B618D5-BFF3-6E44-AF5E-EE236ED9224B}" destId="{9B1907B9-FC0F-6C47-B32F-A9654F203E22}" srcOrd="0" destOrd="0" parTransId="{92002B47-5B99-4F46-A430-B073946DF180}" sibTransId="{63AA6D26-5904-444B-A803-BB7450715535}"/>
    <dgm:cxn modelId="{F5ED4382-19B6-6348-9B4C-1A60DE9DF2CA}" type="presOf" srcId="{E2FF230A-1FD9-9E4B-8377-0B4A78D9DCC4}" destId="{F72247C8-F93D-BC48-8F58-407482DA7513}" srcOrd="0" destOrd="0" presId="urn:microsoft.com/office/officeart/2005/8/layout/lProcess3"/>
    <dgm:cxn modelId="{3D16C182-8D45-4344-9C0D-B1D004D2F6B9}" srcId="{7D7D5AF3-80F3-194A-82C2-C9D9775D497C}" destId="{08BEC1E4-B5B0-EB4B-AA03-23C83EA64276}" srcOrd="0" destOrd="0" parTransId="{3B2C59FD-C7C2-8D42-8225-30B4860E9ECE}" sibTransId="{1F62B3E9-5274-154E-8DF7-16BC117E163D}"/>
    <dgm:cxn modelId="{C27CEF90-66E9-874F-86A4-C64D14CD5984}" type="presOf" srcId="{7D7D5AF3-80F3-194A-82C2-C9D9775D497C}" destId="{1F759D11-C182-184D-AC15-6FBE9342C78B}" srcOrd="0" destOrd="0" presId="urn:microsoft.com/office/officeart/2005/8/layout/lProcess3"/>
    <dgm:cxn modelId="{A9412C96-5F6A-724F-BA89-EDB5846AE0B4}" type="presOf" srcId="{A0B618D5-BFF3-6E44-AF5E-EE236ED9224B}" destId="{EE9416F7-3EB3-2548-A3F3-417086BAC572}" srcOrd="0" destOrd="0" presId="urn:microsoft.com/office/officeart/2005/8/layout/lProcess3"/>
    <dgm:cxn modelId="{C1C1FDA7-B6E6-0840-A0F9-257450BEEEEB}" type="presOf" srcId="{08BEC1E4-B5B0-EB4B-AA03-23C83EA64276}" destId="{764A438F-9A56-4D4B-8971-C129ECE58D9E}" srcOrd="0" destOrd="0" presId="urn:microsoft.com/office/officeart/2005/8/layout/lProcess3"/>
    <dgm:cxn modelId="{E3CD27C8-F6DE-7546-A50D-F30EDDD1B587}" srcId="{8EFC1EFB-5907-D047-B096-26494DE728F1}" destId="{19161DAD-F1D1-3742-9074-1C604D94827F}" srcOrd="0" destOrd="0" parTransId="{6A968E85-31AB-DB43-8080-58B8AF6F267B}" sibTransId="{187BCC2E-6E6A-9D4C-8CE8-26405A22286C}"/>
    <dgm:cxn modelId="{5FF4B4D4-438D-BA4D-965F-D36BB67CE0C1}" srcId="{05CA85FC-5043-6E40-A241-D87DC02BCDB9}" destId="{681E6D14-8CC4-344F-9FF0-13E5E4CB1C10}" srcOrd="4" destOrd="0" parTransId="{76A086F4-CBC1-E24F-A3BC-DA466A287866}" sibTransId="{C2922F37-9EF0-DA4C-9A84-722E846A8AE1}"/>
    <dgm:cxn modelId="{F4B0C2D5-1E75-7944-8687-99871E3A6C6B}" type="presOf" srcId="{05CA85FC-5043-6E40-A241-D87DC02BCDB9}" destId="{C7CF1112-DF05-7645-8A25-FA969B265FCC}" srcOrd="0" destOrd="0" presId="urn:microsoft.com/office/officeart/2005/8/layout/lProcess3"/>
    <dgm:cxn modelId="{2E3E9FEC-8BBC-B94E-81B2-671D98F2C144}" type="presOf" srcId="{ACE1DFF6-0DFE-4541-AB7E-4241DDA25D69}" destId="{48AD6E78-D5E1-2847-8F33-5A8D0FB6AE0C}" srcOrd="0" destOrd="0" presId="urn:microsoft.com/office/officeart/2005/8/layout/lProcess3"/>
    <dgm:cxn modelId="{D7FF45F9-320D-3F4C-AF57-E324FD5C0041}" srcId="{05CA85FC-5043-6E40-A241-D87DC02BCDB9}" destId="{ACE1DFF6-0DFE-4541-AB7E-4241DDA25D69}" srcOrd="5" destOrd="0" parTransId="{79A0301F-8773-3A4F-A541-174610BCA18F}" sibTransId="{59D769B0-1BF8-F04D-B271-A18BAB25D2C2}"/>
    <dgm:cxn modelId="{CAB1FFF9-E030-554B-BE3B-C7EAE655FC63}" type="presOf" srcId="{19161DAD-F1D1-3742-9074-1C604D94827F}" destId="{E7D01BE9-8C04-1F4E-88A6-28D6019C08BD}" srcOrd="0" destOrd="0" presId="urn:microsoft.com/office/officeart/2005/8/layout/lProcess3"/>
    <dgm:cxn modelId="{26BEEFFA-FBBE-CC46-9EA2-29E88B0680A5}" srcId="{05CA85FC-5043-6E40-A241-D87DC02BCDB9}" destId="{E2FF230A-1FD9-9E4B-8377-0B4A78D9DCC4}" srcOrd="3" destOrd="0" parTransId="{7A688952-8530-544F-9ACD-5BE4EE87EA2C}" sibTransId="{62F7EAD9-19BF-6F44-950A-F9E48BB2427C}"/>
    <dgm:cxn modelId="{596867FB-450E-3C46-B60F-8E868359EAF7}" type="presOf" srcId="{9B1907B9-FC0F-6C47-B32F-A9654F203E22}" destId="{62D367F3-3C0D-424D-8867-DEBB3C15D7E3}" srcOrd="0" destOrd="0" presId="urn:microsoft.com/office/officeart/2005/8/layout/lProcess3"/>
    <dgm:cxn modelId="{7A953BFE-0E81-6943-8CC8-765BD33D1F84}" type="presOf" srcId="{CA9D9FE0-8AFD-E240-8CE7-E7A6073F78F0}" destId="{AD656138-0837-6D48-8635-5B984F5C7C3D}" srcOrd="0" destOrd="0" presId="urn:microsoft.com/office/officeart/2005/8/layout/lProcess3"/>
    <dgm:cxn modelId="{C84030FF-F570-EB46-9B1A-5CC3436E669C}" srcId="{681E6D14-8CC4-344F-9FF0-13E5E4CB1C10}" destId="{97779A24-0A3D-B541-ACE5-02D26D0C5BB5}" srcOrd="0" destOrd="0" parTransId="{DA3F9625-D31E-2642-AE8F-A710F61428C6}" sibTransId="{B59F238E-3D62-9F41-B776-244F2860F988}"/>
    <dgm:cxn modelId="{352C1F5E-9915-DC4D-B352-1210847D2BD8}" type="presParOf" srcId="{C7CF1112-DF05-7645-8A25-FA969B265FCC}" destId="{404CED11-39C0-2543-BB24-93D0CDFE5154}" srcOrd="0" destOrd="0" presId="urn:microsoft.com/office/officeart/2005/8/layout/lProcess3"/>
    <dgm:cxn modelId="{8FAC23A1-D3FA-E040-BB02-9B1A6998CC92}" type="presParOf" srcId="{404CED11-39C0-2543-BB24-93D0CDFE5154}" destId="{98A66FDA-B942-344D-9746-75438DE6EE42}" srcOrd="0" destOrd="0" presId="urn:microsoft.com/office/officeart/2005/8/layout/lProcess3"/>
    <dgm:cxn modelId="{8ACCC122-C702-CB41-92C8-EE3E7AF5C11B}" type="presParOf" srcId="{404CED11-39C0-2543-BB24-93D0CDFE5154}" destId="{3052FDD2-17C0-A84C-B890-13EB633A2F21}" srcOrd="1" destOrd="0" presId="urn:microsoft.com/office/officeart/2005/8/layout/lProcess3"/>
    <dgm:cxn modelId="{38F36E64-F703-D843-87C1-4C1CBB346999}" type="presParOf" srcId="{404CED11-39C0-2543-BB24-93D0CDFE5154}" destId="{E7D01BE9-8C04-1F4E-88A6-28D6019C08BD}" srcOrd="2" destOrd="0" presId="urn:microsoft.com/office/officeart/2005/8/layout/lProcess3"/>
    <dgm:cxn modelId="{FE57B36E-0840-A34C-88C8-6F6DE8C5D6AC}" type="presParOf" srcId="{C7CF1112-DF05-7645-8A25-FA969B265FCC}" destId="{D83CC0BA-E2BB-8740-9E27-8FF3D131200C}" srcOrd="1" destOrd="0" presId="urn:microsoft.com/office/officeart/2005/8/layout/lProcess3"/>
    <dgm:cxn modelId="{893537DF-4CBE-F740-880C-90EC9D0DAA14}" type="presParOf" srcId="{C7CF1112-DF05-7645-8A25-FA969B265FCC}" destId="{8E8417E6-BF5A-034E-B2C4-41DF8CE40DE0}" srcOrd="2" destOrd="0" presId="urn:microsoft.com/office/officeart/2005/8/layout/lProcess3"/>
    <dgm:cxn modelId="{2EC8EDDA-071E-B74D-B06F-F65CAF1B8C38}" type="presParOf" srcId="{8E8417E6-BF5A-034E-B2C4-41DF8CE40DE0}" destId="{EE9416F7-3EB3-2548-A3F3-417086BAC572}" srcOrd="0" destOrd="0" presId="urn:microsoft.com/office/officeart/2005/8/layout/lProcess3"/>
    <dgm:cxn modelId="{618AF377-5834-B74C-8ED2-A1A9B8D77D3C}" type="presParOf" srcId="{8E8417E6-BF5A-034E-B2C4-41DF8CE40DE0}" destId="{2C9FD8BE-B26C-DD4D-8712-EEDCE5D43180}" srcOrd="1" destOrd="0" presId="urn:microsoft.com/office/officeart/2005/8/layout/lProcess3"/>
    <dgm:cxn modelId="{F8277B80-A2B7-394C-8B03-D2B1497BB11C}" type="presParOf" srcId="{8E8417E6-BF5A-034E-B2C4-41DF8CE40DE0}" destId="{62D367F3-3C0D-424D-8867-DEBB3C15D7E3}" srcOrd="2" destOrd="0" presId="urn:microsoft.com/office/officeart/2005/8/layout/lProcess3"/>
    <dgm:cxn modelId="{D6363FAE-ABAF-B943-B35D-BDE210629C0F}" type="presParOf" srcId="{C7CF1112-DF05-7645-8A25-FA969B265FCC}" destId="{5D879152-F05D-5A4A-BAA3-F28720010B81}" srcOrd="3" destOrd="0" presId="urn:microsoft.com/office/officeart/2005/8/layout/lProcess3"/>
    <dgm:cxn modelId="{E511C424-7771-8242-BDD3-9399F016D83F}" type="presParOf" srcId="{C7CF1112-DF05-7645-8A25-FA969B265FCC}" destId="{09E4997E-A6D0-D64C-9E01-E6E56FA451F0}" srcOrd="4" destOrd="0" presId="urn:microsoft.com/office/officeart/2005/8/layout/lProcess3"/>
    <dgm:cxn modelId="{3883FC10-C62B-4843-AF9D-55E240493267}" type="presParOf" srcId="{09E4997E-A6D0-D64C-9E01-E6E56FA451F0}" destId="{1F759D11-C182-184D-AC15-6FBE9342C78B}" srcOrd="0" destOrd="0" presId="urn:microsoft.com/office/officeart/2005/8/layout/lProcess3"/>
    <dgm:cxn modelId="{A95B8683-8729-0045-93A4-556016243D3C}" type="presParOf" srcId="{09E4997E-A6D0-D64C-9E01-E6E56FA451F0}" destId="{D6FE999E-070D-2B43-9772-89A520BBC6DF}" srcOrd="1" destOrd="0" presId="urn:microsoft.com/office/officeart/2005/8/layout/lProcess3"/>
    <dgm:cxn modelId="{726E2428-5F58-724C-8654-40650D328DCB}" type="presParOf" srcId="{09E4997E-A6D0-D64C-9E01-E6E56FA451F0}" destId="{764A438F-9A56-4D4B-8971-C129ECE58D9E}" srcOrd="2" destOrd="0" presId="urn:microsoft.com/office/officeart/2005/8/layout/lProcess3"/>
    <dgm:cxn modelId="{91FF9D08-B88A-D84A-B4EA-42C37BCA0556}" type="presParOf" srcId="{C7CF1112-DF05-7645-8A25-FA969B265FCC}" destId="{53097222-0BDF-1C40-9C2E-0D5A719F58D0}" srcOrd="5" destOrd="0" presId="urn:microsoft.com/office/officeart/2005/8/layout/lProcess3"/>
    <dgm:cxn modelId="{21F8FA72-6B8E-0646-9DE3-1E830CB2C542}" type="presParOf" srcId="{C7CF1112-DF05-7645-8A25-FA969B265FCC}" destId="{23788EA6-849B-B24B-AFA9-438FA3412D32}" srcOrd="6" destOrd="0" presId="urn:microsoft.com/office/officeart/2005/8/layout/lProcess3"/>
    <dgm:cxn modelId="{38FD8E4F-ECB2-3145-8A5B-68A6AF17851A}" type="presParOf" srcId="{23788EA6-849B-B24B-AFA9-438FA3412D32}" destId="{F72247C8-F93D-BC48-8F58-407482DA7513}" srcOrd="0" destOrd="0" presId="urn:microsoft.com/office/officeart/2005/8/layout/lProcess3"/>
    <dgm:cxn modelId="{A8A59C9C-7867-3842-B9D1-C971D87C7436}" type="presParOf" srcId="{23788EA6-849B-B24B-AFA9-438FA3412D32}" destId="{4A95D0B3-AD26-1647-A5C0-CADCD10B59E6}" srcOrd="1" destOrd="0" presId="urn:microsoft.com/office/officeart/2005/8/layout/lProcess3"/>
    <dgm:cxn modelId="{1B96422B-DCC0-0246-9E7E-62FD94EFB5C6}" type="presParOf" srcId="{23788EA6-849B-B24B-AFA9-438FA3412D32}" destId="{0FDBD6FC-76AA-C14C-BE74-0DB241188D96}" srcOrd="2" destOrd="0" presId="urn:microsoft.com/office/officeart/2005/8/layout/lProcess3"/>
    <dgm:cxn modelId="{6D717E9C-7144-DA4F-B173-8DEFDE520EDC}" type="presParOf" srcId="{23788EA6-849B-B24B-AFA9-438FA3412D32}" destId="{1CD9DF0A-FC2E-2A4D-856C-BAE43597F839}" srcOrd="3" destOrd="0" presId="urn:microsoft.com/office/officeart/2005/8/layout/lProcess3"/>
    <dgm:cxn modelId="{A8338E99-CF9F-664B-AF99-EED6E25F93E1}" type="presParOf" srcId="{23788EA6-849B-B24B-AFA9-438FA3412D32}" destId="{2D5C9669-8E32-1D4C-A37E-638EE4683A25}" srcOrd="4" destOrd="0" presId="urn:microsoft.com/office/officeart/2005/8/layout/lProcess3"/>
    <dgm:cxn modelId="{B20E20E3-FC4E-B94B-B7D2-03FE770346BF}" type="presParOf" srcId="{C7CF1112-DF05-7645-8A25-FA969B265FCC}" destId="{AA1E3761-6320-C947-AF6F-6AB65E21F83A}" srcOrd="7" destOrd="0" presId="urn:microsoft.com/office/officeart/2005/8/layout/lProcess3"/>
    <dgm:cxn modelId="{1D265836-A213-EE48-A5F9-133CC10E1089}" type="presParOf" srcId="{C7CF1112-DF05-7645-8A25-FA969B265FCC}" destId="{EF3DFFF6-B65C-C94C-8DFF-F512FB363F46}" srcOrd="8" destOrd="0" presId="urn:microsoft.com/office/officeart/2005/8/layout/lProcess3"/>
    <dgm:cxn modelId="{7628E422-977F-5B45-9641-B7A6E0EA3FA7}" type="presParOf" srcId="{EF3DFFF6-B65C-C94C-8DFF-F512FB363F46}" destId="{667769BA-0AA9-624E-9C5C-AC6EBDAD5D46}" srcOrd="0" destOrd="0" presId="urn:microsoft.com/office/officeart/2005/8/layout/lProcess3"/>
    <dgm:cxn modelId="{16BE028E-CC15-1645-9EBC-9CE7A73550C6}" type="presParOf" srcId="{EF3DFFF6-B65C-C94C-8DFF-F512FB363F46}" destId="{0C73A69E-A080-2347-A1E3-BCDBE2A99C52}" srcOrd="1" destOrd="0" presId="urn:microsoft.com/office/officeart/2005/8/layout/lProcess3"/>
    <dgm:cxn modelId="{EFC2F098-EA8D-C44E-8499-19D1E292206D}" type="presParOf" srcId="{EF3DFFF6-B65C-C94C-8DFF-F512FB363F46}" destId="{0995B9F0-EBCD-B543-BFD1-7E36145BE914}" srcOrd="2" destOrd="0" presId="urn:microsoft.com/office/officeart/2005/8/layout/lProcess3"/>
    <dgm:cxn modelId="{489F70AA-EEC1-2C4F-BFC3-72D148AA2E22}" type="presParOf" srcId="{C7CF1112-DF05-7645-8A25-FA969B265FCC}" destId="{6FB0C4E8-433E-6B47-80F7-77138603F85A}" srcOrd="9" destOrd="0" presId="urn:microsoft.com/office/officeart/2005/8/layout/lProcess3"/>
    <dgm:cxn modelId="{10CADC06-2FC4-274D-93D4-BBACFACD33E9}" type="presParOf" srcId="{C7CF1112-DF05-7645-8A25-FA969B265FCC}" destId="{1E6E8C83-4CA9-224E-9204-78956F07E349}" srcOrd="10" destOrd="0" presId="urn:microsoft.com/office/officeart/2005/8/layout/lProcess3"/>
    <dgm:cxn modelId="{CCAE6CAF-C340-7A41-B23E-3070CA2D4C9C}" type="presParOf" srcId="{1E6E8C83-4CA9-224E-9204-78956F07E349}" destId="{48AD6E78-D5E1-2847-8F33-5A8D0FB6AE0C}" srcOrd="0" destOrd="0" presId="urn:microsoft.com/office/officeart/2005/8/layout/lProcess3"/>
    <dgm:cxn modelId="{76C2D505-82DD-2D46-8B72-1B2634ABF3F5}" type="presParOf" srcId="{1E6E8C83-4CA9-224E-9204-78956F07E349}" destId="{2BA93C4C-3702-244D-840D-77CD27E85479}" srcOrd="1" destOrd="0" presId="urn:microsoft.com/office/officeart/2005/8/layout/lProcess3"/>
    <dgm:cxn modelId="{5A0BDA8F-13C0-C64C-BF9D-BA31C5282EBE}" type="presParOf" srcId="{1E6E8C83-4CA9-224E-9204-78956F07E349}" destId="{AD656138-0837-6D48-8635-5B984F5C7C3D}" srcOrd="2" destOrd="0" presId="urn:microsoft.com/office/officeart/2005/8/layout/lProcess3"/>
    <dgm:cxn modelId="{07B49D80-A63C-FE4A-BF35-731E2578CE88}" type="presParOf" srcId="{1E6E8C83-4CA9-224E-9204-78956F07E349}" destId="{C040F9A1-F948-6445-BFD9-8CFB30707479}" srcOrd="3" destOrd="0" presId="urn:microsoft.com/office/officeart/2005/8/layout/lProcess3"/>
    <dgm:cxn modelId="{ABCBF73C-EE1A-E04C-BDC7-03C61014827F}" type="presParOf" srcId="{1E6E8C83-4CA9-224E-9204-78956F07E349}" destId="{E87C27D4-A9DB-E842-B0A6-85B941797A69}" srcOrd="4" destOrd="0" presId="urn:microsoft.com/office/officeart/2005/8/layout/lProcess3"/>
    <dgm:cxn modelId="{8C4D1627-CB6B-DE40-8A85-37B675A8880C}" type="presParOf" srcId="{1E6E8C83-4CA9-224E-9204-78956F07E349}" destId="{C3731A81-9B38-AF43-9F65-7AE9226B7A22}" srcOrd="5" destOrd="0" presId="urn:microsoft.com/office/officeart/2005/8/layout/lProcess3"/>
    <dgm:cxn modelId="{5E3712E0-6DCD-2541-961E-6B948A5ACA96}" type="presParOf" srcId="{1E6E8C83-4CA9-224E-9204-78956F07E349}" destId="{4ED84CEC-7B4F-7747-9F2D-EE134C879187}" srcOrd="6"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CA85FC-5043-6E40-A241-D87DC02BCDB9}" type="doc">
      <dgm:prSet loTypeId="urn:microsoft.com/office/officeart/2005/8/layout/lProcess3" loCatId="" qsTypeId="urn:microsoft.com/office/officeart/2005/8/quickstyle/simple1" qsCatId="simple" csTypeId="urn:microsoft.com/office/officeart/2005/8/colors/accent4_2" csCatId="accent4" phldr="1"/>
      <dgm:spPr/>
      <dgm:t>
        <a:bodyPr/>
        <a:lstStyle/>
        <a:p>
          <a:endParaRPr lang="en-GB"/>
        </a:p>
      </dgm:t>
    </dgm:pt>
    <dgm:pt modelId="{8EFC1EFB-5907-D047-B096-26494DE728F1}">
      <dgm:prSet phldrT="[Text]"/>
      <dgm:spPr/>
      <dgm:t>
        <a:bodyPr/>
        <a:lstStyle/>
        <a:p>
          <a:r>
            <a:rPr lang="en-GB" dirty="0">
              <a:latin typeface="Century Gothic" panose="020B0502020202020204" pitchFamily="34" charset="0"/>
            </a:rPr>
            <a:t>July 2025</a:t>
          </a:r>
        </a:p>
      </dgm:t>
    </dgm:pt>
    <dgm:pt modelId="{2B3039C1-DB25-9F4A-A2CE-BACE9D63BCAC}" type="parTrans" cxnId="{A2D9A525-5AD4-564E-B0A8-DBD80CDFC6AF}">
      <dgm:prSet/>
      <dgm:spPr/>
      <dgm:t>
        <a:bodyPr/>
        <a:lstStyle/>
        <a:p>
          <a:endParaRPr lang="en-GB">
            <a:latin typeface="Century Gothic" panose="020B0502020202020204" pitchFamily="34" charset="0"/>
          </a:endParaRPr>
        </a:p>
      </dgm:t>
    </dgm:pt>
    <dgm:pt modelId="{58B251BD-4BCF-5F47-A2D3-879AEA9AD9F4}" type="sibTrans" cxnId="{A2D9A525-5AD4-564E-B0A8-DBD80CDFC6AF}">
      <dgm:prSet/>
      <dgm:spPr/>
      <dgm:t>
        <a:bodyPr/>
        <a:lstStyle/>
        <a:p>
          <a:endParaRPr lang="en-GB">
            <a:latin typeface="Century Gothic" panose="020B0502020202020204" pitchFamily="34" charset="0"/>
          </a:endParaRPr>
        </a:p>
      </dgm:t>
    </dgm:pt>
    <dgm:pt modelId="{19161DAD-F1D1-3742-9074-1C604D94827F}">
      <dgm:prSet phldrT="[Text]"/>
      <dgm:spPr/>
      <dgm:t>
        <a:bodyPr/>
        <a:lstStyle/>
        <a:p>
          <a:r>
            <a:rPr lang="en-GB" dirty="0">
              <a:latin typeface="Century Gothic" panose="020B0502020202020204" pitchFamily="34" charset="0"/>
            </a:rPr>
            <a:t>Pre-pilot</a:t>
          </a:r>
        </a:p>
      </dgm:t>
    </dgm:pt>
    <dgm:pt modelId="{6A968E85-31AB-DB43-8080-58B8AF6F267B}" type="parTrans" cxnId="{E3CD27C8-F6DE-7546-A50D-F30EDDD1B587}">
      <dgm:prSet/>
      <dgm:spPr/>
      <dgm:t>
        <a:bodyPr/>
        <a:lstStyle/>
        <a:p>
          <a:endParaRPr lang="en-GB">
            <a:latin typeface="Century Gothic" panose="020B0502020202020204" pitchFamily="34" charset="0"/>
          </a:endParaRPr>
        </a:p>
      </dgm:t>
    </dgm:pt>
    <dgm:pt modelId="{187BCC2E-6E6A-9D4C-8CE8-26405A22286C}" type="sibTrans" cxnId="{E3CD27C8-F6DE-7546-A50D-F30EDDD1B587}">
      <dgm:prSet/>
      <dgm:spPr/>
      <dgm:t>
        <a:bodyPr/>
        <a:lstStyle/>
        <a:p>
          <a:endParaRPr lang="en-GB">
            <a:latin typeface="Century Gothic" panose="020B0502020202020204" pitchFamily="34" charset="0"/>
          </a:endParaRPr>
        </a:p>
      </dgm:t>
    </dgm:pt>
    <dgm:pt modelId="{E2FF230A-1FD9-9E4B-8377-0B4A78D9DCC4}">
      <dgm:prSet/>
      <dgm:spPr/>
      <dgm:t>
        <a:bodyPr/>
        <a:lstStyle/>
        <a:p>
          <a:r>
            <a:rPr lang="en-GB" dirty="0">
              <a:latin typeface="Century Gothic" panose="020B0502020202020204" pitchFamily="34" charset="0"/>
            </a:rPr>
            <a:t>February 2026</a:t>
          </a:r>
        </a:p>
      </dgm:t>
    </dgm:pt>
    <dgm:pt modelId="{7A688952-8530-544F-9ACD-5BE4EE87EA2C}" type="parTrans" cxnId="{26BEEFFA-FBBE-CC46-9EA2-29E88B0680A5}">
      <dgm:prSet/>
      <dgm:spPr/>
      <dgm:t>
        <a:bodyPr/>
        <a:lstStyle/>
        <a:p>
          <a:endParaRPr lang="en-GB">
            <a:latin typeface="Century Gothic" panose="020B0502020202020204" pitchFamily="34" charset="0"/>
          </a:endParaRPr>
        </a:p>
      </dgm:t>
    </dgm:pt>
    <dgm:pt modelId="{62F7EAD9-19BF-6F44-950A-F9E48BB2427C}" type="sibTrans" cxnId="{26BEEFFA-FBBE-CC46-9EA2-29E88B0680A5}">
      <dgm:prSet/>
      <dgm:spPr/>
      <dgm:t>
        <a:bodyPr/>
        <a:lstStyle/>
        <a:p>
          <a:endParaRPr lang="en-GB">
            <a:latin typeface="Century Gothic" panose="020B0502020202020204" pitchFamily="34" charset="0"/>
          </a:endParaRPr>
        </a:p>
      </dgm:t>
    </dgm:pt>
    <dgm:pt modelId="{3CDD13FB-51FD-B24D-8D27-F4D79D66A5B9}">
      <dgm:prSet/>
      <dgm:spPr/>
      <dgm:t>
        <a:bodyPr/>
        <a:lstStyle/>
        <a:p>
          <a:r>
            <a:rPr lang="en-GB" dirty="0">
              <a:latin typeface="Century Gothic" panose="020B0502020202020204" pitchFamily="34" charset="0"/>
            </a:rPr>
            <a:t>QIP Live</a:t>
          </a:r>
        </a:p>
      </dgm:t>
    </dgm:pt>
    <dgm:pt modelId="{27DE3D59-4310-8F4E-BBEC-E2ABF71F88E9}" type="parTrans" cxnId="{B3427D6F-317D-7C43-A387-94DA404B812A}">
      <dgm:prSet/>
      <dgm:spPr/>
      <dgm:t>
        <a:bodyPr/>
        <a:lstStyle/>
        <a:p>
          <a:endParaRPr lang="en-GB">
            <a:latin typeface="Century Gothic" panose="020B0502020202020204" pitchFamily="34" charset="0"/>
          </a:endParaRPr>
        </a:p>
      </dgm:t>
    </dgm:pt>
    <dgm:pt modelId="{5E84F55B-7534-C74D-9BAF-8F95B638EB41}" type="sibTrans" cxnId="{B3427D6F-317D-7C43-A387-94DA404B812A}">
      <dgm:prSet/>
      <dgm:spPr/>
      <dgm:t>
        <a:bodyPr/>
        <a:lstStyle/>
        <a:p>
          <a:endParaRPr lang="en-GB">
            <a:latin typeface="Century Gothic" panose="020B0502020202020204" pitchFamily="34" charset="0"/>
          </a:endParaRPr>
        </a:p>
      </dgm:t>
    </dgm:pt>
    <dgm:pt modelId="{681E6D14-8CC4-344F-9FF0-13E5E4CB1C10}">
      <dgm:prSet/>
      <dgm:spPr/>
      <dgm:t>
        <a:bodyPr/>
        <a:lstStyle/>
        <a:p>
          <a:r>
            <a:rPr lang="en-GB" dirty="0">
              <a:latin typeface="Century Gothic" panose="020B0502020202020204" pitchFamily="34" charset="0"/>
            </a:rPr>
            <a:t>Three years</a:t>
          </a:r>
        </a:p>
      </dgm:t>
    </dgm:pt>
    <dgm:pt modelId="{76A086F4-CBC1-E24F-A3BC-DA466A287866}" type="parTrans" cxnId="{5FF4B4D4-438D-BA4D-965F-D36BB67CE0C1}">
      <dgm:prSet/>
      <dgm:spPr/>
      <dgm:t>
        <a:bodyPr/>
        <a:lstStyle/>
        <a:p>
          <a:endParaRPr lang="en-GB">
            <a:latin typeface="Century Gothic" panose="020B0502020202020204" pitchFamily="34" charset="0"/>
          </a:endParaRPr>
        </a:p>
      </dgm:t>
    </dgm:pt>
    <dgm:pt modelId="{C2922F37-9EF0-DA4C-9A84-722E846A8AE1}" type="sibTrans" cxnId="{5FF4B4D4-438D-BA4D-965F-D36BB67CE0C1}">
      <dgm:prSet/>
      <dgm:spPr/>
      <dgm:t>
        <a:bodyPr/>
        <a:lstStyle/>
        <a:p>
          <a:endParaRPr lang="en-GB">
            <a:latin typeface="Century Gothic" panose="020B0502020202020204" pitchFamily="34" charset="0"/>
          </a:endParaRPr>
        </a:p>
      </dgm:t>
    </dgm:pt>
    <dgm:pt modelId="{0009435D-DD1D-E449-9BC5-22BF143C0154}">
      <dgm:prSet/>
      <dgm:spPr/>
      <dgm:t>
        <a:bodyPr/>
        <a:lstStyle/>
        <a:p>
          <a:r>
            <a:rPr lang="en-GB" dirty="0">
              <a:latin typeface="Century Gothic" panose="020B0502020202020204" pitchFamily="34" charset="0"/>
            </a:rPr>
            <a:t>2026</a:t>
          </a:r>
        </a:p>
      </dgm:t>
    </dgm:pt>
    <dgm:pt modelId="{75D227B3-762C-F14A-9E72-EA54E92B2A98}" type="parTrans" cxnId="{0014AD46-BC4F-E540-B8BC-8539C4388CB9}">
      <dgm:prSet/>
      <dgm:spPr/>
      <dgm:t>
        <a:bodyPr/>
        <a:lstStyle/>
        <a:p>
          <a:endParaRPr lang="en-GB">
            <a:latin typeface="Century Gothic" panose="020B0502020202020204" pitchFamily="34" charset="0"/>
          </a:endParaRPr>
        </a:p>
      </dgm:t>
    </dgm:pt>
    <dgm:pt modelId="{4F2222F9-314E-2841-AE0A-DE630E668366}" type="sibTrans" cxnId="{0014AD46-BC4F-E540-B8BC-8539C4388CB9}">
      <dgm:prSet/>
      <dgm:spPr/>
      <dgm:t>
        <a:bodyPr/>
        <a:lstStyle/>
        <a:p>
          <a:endParaRPr lang="en-GB">
            <a:latin typeface="Century Gothic" panose="020B0502020202020204" pitchFamily="34" charset="0"/>
          </a:endParaRPr>
        </a:p>
      </dgm:t>
    </dgm:pt>
    <dgm:pt modelId="{3888B64F-2D1C-A74F-8C8D-D3738382C9F0}">
      <dgm:prSet/>
      <dgm:spPr/>
      <dgm:t>
        <a:bodyPr/>
        <a:lstStyle/>
        <a:p>
          <a:r>
            <a:rPr lang="en-GB" dirty="0">
              <a:latin typeface="Century Gothic" panose="020B0502020202020204" pitchFamily="34" charset="0"/>
            </a:rPr>
            <a:t>2027</a:t>
          </a:r>
        </a:p>
      </dgm:t>
    </dgm:pt>
    <dgm:pt modelId="{B42A1702-3B2E-2543-A52D-66D8FEB8570E}" type="parTrans" cxnId="{90EDB759-D44B-3F4F-BAC5-15883B9968DE}">
      <dgm:prSet/>
      <dgm:spPr/>
      <dgm:t>
        <a:bodyPr/>
        <a:lstStyle/>
        <a:p>
          <a:endParaRPr lang="en-GB">
            <a:latin typeface="Century Gothic" panose="020B0502020202020204" pitchFamily="34" charset="0"/>
          </a:endParaRPr>
        </a:p>
      </dgm:t>
    </dgm:pt>
    <dgm:pt modelId="{E823C79F-1B15-084F-8FA0-DD98C7445153}" type="sibTrans" cxnId="{90EDB759-D44B-3F4F-BAC5-15883B9968DE}">
      <dgm:prSet/>
      <dgm:spPr/>
      <dgm:t>
        <a:bodyPr/>
        <a:lstStyle/>
        <a:p>
          <a:endParaRPr lang="en-GB">
            <a:latin typeface="Century Gothic" panose="020B0502020202020204" pitchFamily="34" charset="0"/>
          </a:endParaRPr>
        </a:p>
      </dgm:t>
    </dgm:pt>
    <dgm:pt modelId="{25346400-0E3E-9B45-830E-2300245C0324}">
      <dgm:prSet/>
      <dgm:spPr/>
      <dgm:t>
        <a:bodyPr/>
        <a:lstStyle/>
        <a:p>
          <a:r>
            <a:rPr lang="en-GB" dirty="0">
              <a:latin typeface="Century Gothic" panose="020B0502020202020204" pitchFamily="34" charset="0"/>
            </a:rPr>
            <a:t>2028</a:t>
          </a:r>
        </a:p>
      </dgm:t>
    </dgm:pt>
    <dgm:pt modelId="{DABC0CA5-3F02-EB4E-A428-0C5D8F72D6B6}" type="parTrans" cxnId="{3EFAE91B-A093-2F4F-B6E3-36E0E6C0F359}">
      <dgm:prSet/>
      <dgm:spPr/>
      <dgm:t>
        <a:bodyPr/>
        <a:lstStyle/>
        <a:p>
          <a:endParaRPr lang="en-GB">
            <a:latin typeface="Century Gothic" panose="020B0502020202020204" pitchFamily="34" charset="0"/>
          </a:endParaRPr>
        </a:p>
      </dgm:t>
    </dgm:pt>
    <dgm:pt modelId="{5F141560-EE14-F14C-AA20-FF63DCBAE7BD}" type="sibTrans" cxnId="{3EFAE91B-A093-2F4F-B6E3-36E0E6C0F359}">
      <dgm:prSet/>
      <dgm:spPr/>
      <dgm:t>
        <a:bodyPr/>
        <a:lstStyle/>
        <a:p>
          <a:endParaRPr lang="en-GB">
            <a:latin typeface="Century Gothic" panose="020B0502020202020204" pitchFamily="34" charset="0"/>
          </a:endParaRPr>
        </a:p>
      </dgm:t>
    </dgm:pt>
    <dgm:pt modelId="{7D7D5AF3-80F3-194A-82C2-C9D9775D497C}">
      <dgm:prSet phldrT="[Text]"/>
      <dgm:spPr/>
      <dgm:t>
        <a:bodyPr/>
        <a:lstStyle/>
        <a:p>
          <a:r>
            <a:rPr lang="en-GB" dirty="0">
              <a:latin typeface="Century Gothic" panose="020B0502020202020204" pitchFamily="34" charset="0"/>
            </a:rPr>
            <a:t>November 2026</a:t>
          </a:r>
        </a:p>
      </dgm:t>
    </dgm:pt>
    <dgm:pt modelId="{3DF49C33-9B0B-4749-B03A-377662655C19}" type="sibTrans" cxnId="{9613045A-B77A-3040-AF62-184518754406}">
      <dgm:prSet/>
      <dgm:spPr/>
      <dgm:t>
        <a:bodyPr/>
        <a:lstStyle/>
        <a:p>
          <a:endParaRPr lang="en-GB">
            <a:latin typeface="Century Gothic" panose="020B0502020202020204" pitchFamily="34" charset="0"/>
          </a:endParaRPr>
        </a:p>
      </dgm:t>
    </dgm:pt>
    <dgm:pt modelId="{BE29D052-C572-9242-A487-556E3FB0A689}" type="parTrans" cxnId="{9613045A-B77A-3040-AF62-184518754406}">
      <dgm:prSet/>
      <dgm:spPr/>
      <dgm:t>
        <a:bodyPr/>
        <a:lstStyle/>
        <a:p>
          <a:endParaRPr lang="en-GB">
            <a:latin typeface="Century Gothic" panose="020B0502020202020204" pitchFamily="34" charset="0"/>
          </a:endParaRPr>
        </a:p>
      </dgm:t>
    </dgm:pt>
    <dgm:pt modelId="{08BEC1E4-B5B0-EB4B-AA03-23C83EA64276}">
      <dgm:prSet phldrT="[Text]"/>
      <dgm:spPr/>
      <dgm:t>
        <a:bodyPr/>
        <a:lstStyle/>
        <a:p>
          <a:r>
            <a:rPr lang="en-GB" dirty="0">
              <a:latin typeface="Century Gothic" panose="020B0502020202020204" pitchFamily="34" charset="0"/>
            </a:rPr>
            <a:t>Open for registrations</a:t>
          </a:r>
        </a:p>
      </dgm:t>
    </dgm:pt>
    <dgm:pt modelId="{1F62B3E9-5274-154E-8DF7-16BC117E163D}" type="sibTrans" cxnId="{3D16C182-8D45-4344-9C0D-B1D004D2F6B9}">
      <dgm:prSet/>
      <dgm:spPr/>
      <dgm:t>
        <a:bodyPr/>
        <a:lstStyle/>
        <a:p>
          <a:endParaRPr lang="en-GB">
            <a:latin typeface="Century Gothic" panose="020B0502020202020204" pitchFamily="34" charset="0"/>
          </a:endParaRPr>
        </a:p>
      </dgm:t>
    </dgm:pt>
    <dgm:pt modelId="{3B2C59FD-C7C2-8D42-8225-30B4860E9ECE}" type="parTrans" cxnId="{3D16C182-8D45-4344-9C0D-B1D004D2F6B9}">
      <dgm:prSet/>
      <dgm:spPr/>
      <dgm:t>
        <a:bodyPr/>
        <a:lstStyle/>
        <a:p>
          <a:endParaRPr lang="en-GB">
            <a:latin typeface="Century Gothic" panose="020B0502020202020204" pitchFamily="34" charset="0"/>
          </a:endParaRPr>
        </a:p>
      </dgm:t>
    </dgm:pt>
    <dgm:pt modelId="{6AD47539-C35F-8649-8562-86A5FB4EAC02}">
      <dgm:prSet/>
      <dgm:spPr/>
      <dgm:t>
        <a:bodyPr/>
        <a:lstStyle/>
        <a:p>
          <a:r>
            <a:rPr lang="en-GB" dirty="0">
              <a:latin typeface="Century Gothic" panose="020B0502020202020204" pitchFamily="34" charset="0"/>
            </a:rPr>
            <a:t>QIP Info Pack</a:t>
          </a:r>
        </a:p>
      </dgm:t>
    </dgm:pt>
    <dgm:pt modelId="{77442B7E-772C-5642-A62B-9F886F398049}" type="sibTrans" cxnId="{3AB76A21-083D-2848-8971-D7D926535067}">
      <dgm:prSet/>
      <dgm:spPr/>
      <dgm:t>
        <a:bodyPr/>
        <a:lstStyle/>
        <a:p>
          <a:endParaRPr lang="en-GB">
            <a:latin typeface="Century Gothic" panose="020B0502020202020204" pitchFamily="34" charset="0"/>
          </a:endParaRPr>
        </a:p>
      </dgm:t>
    </dgm:pt>
    <dgm:pt modelId="{21AF66CE-2E30-284E-AE48-2D36E6EE7CE1}" type="parTrans" cxnId="{3AB76A21-083D-2848-8971-D7D926535067}">
      <dgm:prSet/>
      <dgm:spPr/>
      <dgm:t>
        <a:bodyPr/>
        <a:lstStyle/>
        <a:p>
          <a:endParaRPr lang="en-GB">
            <a:latin typeface="Century Gothic" panose="020B0502020202020204" pitchFamily="34" charset="0"/>
          </a:endParaRPr>
        </a:p>
      </dgm:t>
    </dgm:pt>
    <dgm:pt modelId="{C7CF1112-DF05-7645-8A25-FA969B265FCC}" type="pres">
      <dgm:prSet presAssocID="{05CA85FC-5043-6E40-A241-D87DC02BCDB9}" presName="Name0" presStyleCnt="0">
        <dgm:presLayoutVars>
          <dgm:chPref val="3"/>
          <dgm:dir/>
          <dgm:animLvl val="lvl"/>
          <dgm:resizeHandles/>
        </dgm:presLayoutVars>
      </dgm:prSet>
      <dgm:spPr/>
    </dgm:pt>
    <dgm:pt modelId="{404CED11-39C0-2543-BB24-93D0CDFE5154}" type="pres">
      <dgm:prSet presAssocID="{8EFC1EFB-5907-D047-B096-26494DE728F1}" presName="horFlow" presStyleCnt="0"/>
      <dgm:spPr/>
    </dgm:pt>
    <dgm:pt modelId="{98A66FDA-B942-344D-9746-75438DE6EE42}" type="pres">
      <dgm:prSet presAssocID="{8EFC1EFB-5907-D047-B096-26494DE728F1}" presName="bigChev" presStyleLbl="node1" presStyleIdx="0" presStyleCnt="4" custLinFactNeighborX="-8216" custLinFactNeighborY="59"/>
      <dgm:spPr/>
    </dgm:pt>
    <dgm:pt modelId="{3052FDD2-17C0-A84C-B890-13EB633A2F21}" type="pres">
      <dgm:prSet presAssocID="{6A968E85-31AB-DB43-8080-58B8AF6F267B}" presName="parTrans" presStyleCnt="0"/>
      <dgm:spPr/>
    </dgm:pt>
    <dgm:pt modelId="{E7D01BE9-8C04-1F4E-88A6-28D6019C08BD}" type="pres">
      <dgm:prSet presAssocID="{19161DAD-F1D1-3742-9074-1C604D94827F}" presName="node" presStyleLbl="alignAccFollowNode1" presStyleIdx="0" presStyleCnt="7">
        <dgm:presLayoutVars>
          <dgm:bulletEnabled val="1"/>
        </dgm:presLayoutVars>
      </dgm:prSet>
      <dgm:spPr/>
    </dgm:pt>
    <dgm:pt modelId="{D83CC0BA-E2BB-8740-9E27-8FF3D131200C}" type="pres">
      <dgm:prSet presAssocID="{8EFC1EFB-5907-D047-B096-26494DE728F1}" presName="vSp" presStyleCnt="0"/>
      <dgm:spPr/>
    </dgm:pt>
    <dgm:pt modelId="{09E4997E-A6D0-D64C-9E01-E6E56FA451F0}" type="pres">
      <dgm:prSet presAssocID="{7D7D5AF3-80F3-194A-82C2-C9D9775D497C}" presName="horFlow" presStyleCnt="0"/>
      <dgm:spPr/>
    </dgm:pt>
    <dgm:pt modelId="{1F759D11-C182-184D-AC15-6FBE9342C78B}" type="pres">
      <dgm:prSet presAssocID="{7D7D5AF3-80F3-194A-82C2-C9D9775D497C}" presName="bigChev" presStyleLbl="node1" presStyleIdx="1" presStyleCnt="4"/>
      <dgm:spPr/>
    </dgm:pt>
    <dgm:pt modelId="{D6FE999E-070D-2B43-9772-89A520BBC6DF}" type="pres">
      <dgm:prSet presAssocID="{3B2C59FD-C7C2-8D42-8225-30B4860E9ECE}" presName="parTrans" presStyleCnt="0"/>
      <dgm:spPr/>
    </dgm:pt>
    <dgm:pt modelId="{764A438F-9A56-4D4B-8971-C129ECE58D9E}" type="pres">
      <dgm:prSet presAssocID="{08BEC1E4-B5B0-EB4B-AA03-23C83EA64276}" presName="node" presStyleLbl="alignAccFollowNode1" presStyleIdx="1" presStyleCnt="7">
        <dgm:presLayoutVars>
          <dgm:bulletEnabled val="1"/>
        </dgm:presLayoutVars>
      </dgm:prSet>
      <dgm:spPr/>
    </dgm:pt>
    <dgm:pt modelId="{58CB4779-E5D0-A94C-8BAE-18B7C2E504C0}" type="pres">
      <dgm:prSet presAssocID="{1F62B3E9-5274-154E-8DF7-16BC117E163D}" presName="sibTrans" presStyleCnt="0"/>
      <dgm:spPr/>
    </dgm:pt>
    <dgm:pt modelId="{1CCA10A4-3556-0A48-96F1-23A4B3C94EF0}" type="pres">
      <dgm:prSet presAssocID="{6AD47539-C35F-8649-8562-86A5FB4EAC02}" presName="node" presStyleLbl="alignAccFollowNode1" presStyleIdx="2" presStyleCnt="7">
        <dgm:presLayoutVars>
          <dgm:bulletEnabled val="1"/>
        </dgm:presLayoutVars>
      </dgm:prSet>
      <dgm:spPr/>
    </dgm:pt>
    <dgm:pt modelId="{53097222-0BDF-1C40-9C2E-0D5A719F58D0}" type="pres">
      <dgm:prSet presAssocID="{7D7D5AF3-80F3-194A-82C2-C9D9775D497C}" presName="vSp" presStyleCnt="0"/>
      <dgm:spPr/>
    </dgm:pt>
    <dgm:pt modelId="{23788EA6-849B-B24B-AFA9-438FA3412D32}" type="pres">
      <dgm:prSet presAssocID="{E2FF230A-1FD9-9E4B-8377-0B4A78D9DCC4}" presName="horFlow" presStyleCnt="0"/>
      <dgm:spPr/>
    </dgm:pt>
    <dgm:pt modelId="{F72247C8-F93D-BC48-8F58-407482DA7513}" type="pres">
      <dgm:prSet presAssocID="{E2FF230A-1FD9-9E4B-8377-0B4A78D9DCC4}" presName="bigChev" presStyleLbl="node1" presStyleIdx="2" presStyleCnt="4"/>
      <dgm:spPr/>
    </dgm:pt>
    <dgm:pt modelId="{4A95D0B3-AD26-1647-A5C0-CADCD10B59E6}" type="pres">
      <dgm:prSet presAssocID="{27DE3D59-4310-8F4E-BBEC-E2ABF71F88E9}" presName="parTrans" presStyleCnt="0"/>
      <dgm:spPr/>
    </dgm:pt>
    <dgm:pt modelId="{0FDBD6FC-76AA-C14C-BE74-0DB241188D96}" type="pres">
      <dgm:prSet presAssocID="{3CDD13FB-51FD-B24D-8D27-F4D79D66A5B9}" presName="node" presStyleLbl="alignAccFollowNode1" presStyleIdx="3" presStyleCnt="7">
        <dgm:presLayoutVars>
          <dgm:bulletEnabled val="1"/>
        </dgm:presLayoutVars>
      </dgm:prSet>
      <dgm:spPr/>
    </dgm:pt>
    <dgm:pt modelId="{AA1E3761-6320-C947-AF6F-6AB65E21F83A}" type="pres">
      <dgm:prSet presAssocID="{E2FF230A-1FD9-9E4B-8377-0B4A78D9DCC4}" presName="vSp" presStyleCnt="0"/>
      <dgm:spPr/>
    </dgm:pt>
    <dgm:pt modelId="{EF3DFFF6-B65C-C94C-8DFF-F512FB363F46}" type="pres">
      <dgm:prSet presAssocID="{681E6D14-8CC4-344F-9FF0-13E5E4CB1C10}" presName="horFlow" presStyleCnt="0"/>
      <dgm:spPr/>
    </dgm:pt>
    <dgm:pt modelId="{667769BA-0AA9-624E-9C5C-AC6EBDAD5D46}" type="pres">
      <dgm:prSet presAssocID="{681E6D14-8CC4-344F-9FF0-13E5E4CB1C10}" presName="bigChev" presStyleLbl="node1" presStyleIdx="3" presStyleCnt="4"/>
      <dgm:spPr/>
    </dgm:pt>
    <dgm:pt modelId="{2C4F0EE9-D213-784F-B666-972846D597B4}" type="pres">
      <dgm:prSet presAssocID="{75D227B3-762C-F14A-9E72-EA54E92B2A98}" presName="parTrans" presStyleCnt="0"/>
      <dgm:spPr/>
    </dgm:pt>
    <dgm:pt modelId="{D78AB985-0CF7-9148-A21A-234CBEAC770F}" type="pres">
      <dgm:prSet presAssocID="{0009435D-DD1D-E449-9BC5-22BF143C0154}" presName="node" presStyleLbl="alignAccFollowNode1" presStyleIdx="4" presStyleCnt="7">
        <dgm:presLayoutVars>
          <dgm:bulletEnabled val="1"/>
        </dgm:presLayoutVars>
      </dgm:prSet>
      <dgm:spPr/>
    </dgm:pt>
    <dgm:pt modelId="{52AFE36D-1ACF-E64B-A868-F60818C25436}" type="pres">
      <dgm:prSet presAssocID="{4F2222F9-314E-2841-AE0A-DE630E668366}" presName="sibTrans" presStyleCnt="0"/>
      <dgm:spPr/>
    </dgm:pt>
    <dgm:pt modelId="{4ED84CEC-7B4F-7747-9F2D-EE134C879187}" type="pres">
      <dgm:prSet presAssocID="{3888B64F-2D1C-A74F-8C8D-D3738382C9F0}" presName="node" presStyleLbl="alignAccFollowNode1" presStyleIdx="5" presStyleCnt="7">
        <dgm:presLayoutVars>
          <dgm:bulletEnabled val="1"/>
        </dgm:presLayoutVars>
      </dgm:prSet>
      <dgm:spPr/>
    </dgm:pt>
    <dgm:pt modelId="{E9EA185F-0EB5-6A46-8ED2-67C1C6A70B7F}" type="pres">
      <dgm:prSet presAssocID="{E823C79F-1B15-084F-8FA0-DD98C7445153}" presName="sibTrans" presStyleCnt="0"/>
      <dgm:spPr/>
    </dgm:pt>
    <dgm:pt modelId="{54DCA135-1103-C947-AEB8-7E23194E54F4}" type="pres">
      <dgm:prSet presAssocID="{25346400-0E3E-9B45-830E-2300245C0324}" presName="node" presStyleLbl="alignAccFollowNode1" presStyleIdx="6" presStyleCnt="7">
        <dgm:presLayoutVars>
          <dgm:bulletEnabled val="1"/>
        </dgm:presLayoutVars>
      </dgm:prSet>
      <dgm:spPr/>
    </dgm:pt>
  </dgm:ptLst>
  <dgm:cxnLst>
    <dgm:cxn modelId="{3EFAE91B-A093-2F4F-B6E3-36E0E6C0F359}" srcId="{681E6D14-8CC4-344F-9FF0-13E5E4CB1C10}" destId="{25346400-0E3E-9B45-830E-2300245C0324}" srcOrd="2" destOrd="0" parTransId="{DABC0CA5-3F02-EB4E-A428-0C5D8F72D6B6}" sibTransId="{5F141560-EE14-F14C-AA20-FF63DCBAE7BD}"/>
    <dgm:cxn modelId="{3AB76A21-083D-2848-8971-D7D926535067}" srcId="{7D7D5AF3-80F3-194A-82C2-C9D9775D497C}" destId="{6AD47539-C35F-8649-8562-86A5FB4EAC02}" srcOrd="1" destOrd="0" parTransId="{21AF66CE-2E30-284E-AE48-2D36E6EE7CE1}" sibTransId="{77442B7E-772C-5642-A62B-9F886F398049}"/>
    <dgm:cxn modelId="{D63FE423-C4B2-0149-B1A7-7AFB8AC25E63}" type="presOf" srcId="{6AD47539-C35F-8649-8562-86A5FB4EAC02}" destId="{1CCA10A4-3556-0A48-96F1-23A4B3C94EF0}" srcOrd="0" destOrd="0" presId="urn:microsoft.com/office/officeart/2005/8/layout/lProcess3"/>
    <dgm:cxn modelId="{A2D9A525-5AD4-564E-B0A8-DBD80CDFC6AF}" srcId="{05CA85FC-5043-6E40-A241-D87DC02BCDB9}" destId="{8EFC1EFB-5907-D047-B096-26494DE728F1}" srcOrd="0" destOrd="0" parTransId="{2B3039C1-DB25-9F4A-A2CE-BACE9D63BCAC}" sibTransId="{58B251BD-4BCF-5F47-A2D3-879AEA9AD9F4}"/>
    <dgm:cxn modelId="{0014AD46-BC4F-E540-B8BC-8539C4388CB9}" srcId="{681E6D14-8CC4-344F-9FF0-13E5E4CB1C10}" destId="{0009435D-DD1D-E449-9BC5-22BF143C0154}" srcOrd="0" destOrd="0" parTransId="{75D227B3-762C-F14A-9E72-EA54E92B2A98}" sibTransId="{4F2222F9-314E-2841-AE0A-DE630E668366}"/>
    <dgm:cxn modelId="{74C4E355-7981-584E-A737-9B9680636AE3}" type="presOf" srcId="{681E6D14-8CC4-344F-9FF0-13E5E4CB1C10}" destId="{667769BA-0AA9-624E-9C5C-AC6EBDAD5D46}" srcOrd="0" destOrd="0" presId="urn:microsoft.com/office/officeart/2005/8/layout/lProcess3"/>
    <dgm:cxn modelId="{74159658-41A5-0245-BBD3-D75ED48459DB}" type="presOf" srcId="{3CDD13FB-51FD-B24D-8D27-F4D79D66A5B9}" destId="{0FDBD6FC-76AA-C14C-BE74-0DB241188D96}" srcOrd="0" destOrd="0" presId="urn:microsoft.com/office/officeart/2005/8/layout/lProcess3"/>
    <dgm:cxn modelId="{90EDB759-D44B-3F4F-BAC5-15883B9968DE}" srcId="{681E6D14-8CC4-344F-9FF0-13E5E4CB1C10}" destId="{3888B64F-2D1C-A74F-8C8D-D3738382C9F0}" srcOrd="1" destOrd="0" parTransId="{B42A1702-3B2E-2543-A52D-66D8FEB8570E}" sibTransId="{E823C79F-1B15-084F-8FA0-DD98C7445153}"/>
    <dgm:cxn modelId="{9613045A-B77A-3040-AF62-184518754406}" srcId="{05CA85FC-5043-6E40-A241-D87DC02BCDB9}" destId="{7D7D5AF3-80F3-194A-82C2-C9D9775D497C}" srcOrd="1" destOrd="0" parTransId="{BE29D052-C572-9242-A487-556E3FB0A689}" sibTransId="{3DF49C33-9B0B-4749-B03A-377662655C19}"/>
    <dgm:cxn modelId="{260A486C-D421-2C46-A643-714D6959A4E0}" type="presOf" srcId="{25346400-0E3E-9B45-830E-2300245C0324}" destId="{54DCA135-1103-C947-AEB8-7E23194E54F4}" srcOrd="0" destOrd="0" presId="urn:microsoft.com/office/officeart/2005/8/layout/lProcess3"/>
    <dgm:cxn modelId="{B3427D6F-317D-7C43-A387-94DA404B812A}" srcId="{E2FF230A-1FD9-9E4B-8377-0B4A78D9DCC4}" destId="{3CDD13FB-51FD-B24D-8D27-F4D79D66A5B9}" srcOrd="0" destOrd="0" parTransId="{27DE3D59-4310-8F4E-BBEC-E2ABF71F88E9}" sibTransId="{5E84F55B-7534-C74D-9BAF-8F95B638EB41}"/>
    <dgm:cxn modelId="{FF7F8675-F710-B84B-82A3-F28405F4171F}" type="presOf" srcId="{8EFC1EFB-5907-D047-B096-26494DE728F1}" destId="{98A66FDA-B942-344D-9746-75438DE6EE42}" srcOrd="0" destOrd="0" presId="urn:microsoft.com/office/officeart/2005/8/layout/lProcess3"/>
    <dgm:cxn modelId="{F5ED4382-19B6-6348-9B4C-1A60DE9DF2CA}" type="presOf" srcId="{E2FF230A-1FD9-9E4B-8377-0B4A78D9DCC4}" destId="{F72247C8-F93D-BC48-8F58-407482DA7513}" srcOrd="0" destOrd="0" presId="urn:microsoft.com/office/officeart/2005/8/layout/lProcess3"/>
    <dgm:cxn modelId="{3D16C182-8D45-4344-9C0D-B1D004D2F6B9}" srcId="{7D7D5AF3-80F3-194A-82C2-C9D9775D497C}" destId="{08BEC1E4-B5B0-EB4B-AA03-23C83EA64276}" srcOrd="0" destOrd="0" parTransId="{3B2C59FD-C7C2-8D42-8225-30B4860E9ECE}" sibTransId="{1F62B3E9-5274-154E-8DF7-16BC117E163D}"/>
    <dgm:cxn modelId="{C27CEF90-66E9-874F-86A4-C64D14CD5984}" type="presOf" srcId="{7D7D5AF3-80F3-194A-82C2-C9D9775D497C}" destId="{1F759D11-C182-184D-AC15-6FBE9342C78B}" srcOrd="0" destOrd="0" presId="urn:microsoft.com/office/officeart/2005/8/layout/lProcess3"/>
    <dgm:cxn modelId="{C1C1FDA7-B6E6-0840-A0F9-257450BEEEEB}" type="presOf" srcId="{08BEC1E4-B5B0-EB4B-AA03-23C83EA64276}" destId="{764A438F-9A56-4D4B-8971-C129ECE58D9E}" srcOrd="0" destOrd="0" presId="urn:microsoft.com/office/officeart/2005/8/layout/lProcess3"/>
    <dgm:cxn modelId="{E3CD27C8-F6DE-7546-A50D-F30EDDD1B587}" srcId="{8EFC1EFB-5907-D047-B096-26494DE728F1}" destId="{19161DAD-F1D1-3742-9074-1C604D94827F}" srcOrd="0" destOrd="0" parTransId="{6A968E85-31AB-DB43-8080-58B8AF6F267B}" sibTransId="{187BCC2E-6E6A-9D4C-8CE8-26405A22286C}"/>
    <dgm:cxn modelId="{FD129ED0-6FE1-A24E-A96C-3C167385C8BE}" type="presOf" srcId="{3888B64F-2D1C-A74F-8C8D-D3738382C9F0}" destId="{4ED84CEC-7B4F-7747-9F2D-EE134C879187}" srcOrd="0" destOrd="0" presId="urn:microsoft.com/office/officeart/2005/8/layout/lProcess3"/>
    <dgm:cxn modelId="{5FF4B4D4-438D-BA4D-965F-D36BB67CE0C1}" srcId="{05CA85FC-5043-6E40-A241-D87DC02BCDB9}" destId="{681E6D14-8CC4-344F-9FF0-13E5E4CB1C10}" srcOrd="3" destOrd="0" parTransId="{76A086F4-CBC1-E24F-A3BC-DA466A287866}" sibTransId="{C2922F37-9EF0-DA4C-9A84-722E846A8AE1}"/>
    <dgm:cxn modelId="{F4B0C2D5-1E75-7944-8687-99871E3A6C6B}" type="presOf" srcId="{05CA85FC-5043-6E40-A241-D87DC02BCDB9}" destId="{C7CF1112-DF05-7645-8A25-FA969B265FCC}" srcOrd="0" destOrd="0" presId="urn:microsoft.com/office/officeart/2005/8/layout/lProcess3"/>
    <dgm:cxn modelId="{D197CBE6-BDD8-1742-BF91-E557E02976C6}" type="presOf" srcId="{0009435D-DD1D-E449-9BC5-22BF143C0154}" destId="{D78AB985-0CF7-9148-A21A-234CBEAC770F}" srcOrd="0" destOrd="0" presId="urn:microsoft.com/office/officeart/2005/8/layout/lProcess3"/>
    <dgm:cxn modelId="{CAB1FFF9-E030-554B-BE3B-C7EAE655FC63}" type="presOf" srcId="{19161DAD-F1D1-3742-9074-1C604D94827F}" destId="{E7D01BE9-8C04-1F4E-88A6-28D6019C08BD}" srcOrd="0" destOrd="0" presId="urn:microsoft.com/office/officeart/2005/8/layout/lProcess3"/>
    <dgm:cxn modelId="{26BEEFFA-FBBE-CC46-9EA2-29E88B0680A5}" srcId="{05CA85FC-5043-6E40-A241-D87DC02BCDB9}" destId="{E2FF230A-1FD9-9E4B-8377-0B4A78D9DCC4}" srcOrd="2" destOrd="0" parTransId="{7A688952-8530-544F-9ACD-5BE4EE87EA2C}" sibTransId="{62F7EAD9-19BF-6F44-950A-F9E48BB2427C}"/>
    <dgm:cxn modelId="{352C1F5E-9915-DC4D-B352-1210847D2BD8}" type="presParOf" srcId="{C7CF1112-DF05-7645-8A25-FA969B265FCC}" destId="{404CED11-39C0-2543-BB24-93D0CDFE5154}" srcOrd="0" destOrd="0" presId="urn:microsoft.com/office/officeart/2005/8/layout/lProcess3"/>
    <dgm:cxn modelId="{8FAC23A1-D3FA-E040-BB02-9B1A6998CC92}" type="presParOf" srcId="{404CED11-39C0-2543-BB24-93D0CDFE5154}" destId="{98A66FDA-B942-344D-9746-75438DE6EE42}" srcOrd="0" destOrd="0" presId="urn:microsoft.com/office/officeart/2005/8/layout/lProcess3"/>
    <dgm:cxn modelId="{8ACCC122-C702-CB41-92C8-EE3E7AF5C11B}" type="presParOf" srcId="{404CED11-39C0-2543-BB24-93D0CDFE5154}" destId="{3052FDD2-17C0-A84C-B890-13EB633A2F21}" srcOrd="1" destOrd="0" presId="urn:microsoft.com/office/officeart/2005/8/layout/lProcess3"/>
    <dgm:cxn modelId="{38F36E64-F703-D843-87C1-4C1CBB346999}" type="presParOf" srcId="{404CED11-39C0-2543-BB24-93D0CDFE5154}" destId="{E7D01BE9-8C04-1F4E-88A6-28D6019C08BD}" srcOrd="2" destOrd="0" presId="urn:microsoft.com/office/officeart/2005/8/layout/lProcess3"/>
    <dgm:cxn modelId="{FE57B36E-0840-A34C-88C8-6F6DE8C5D6AC}" type="presParOf" srcId="{C7CF1112-DF05-7645-8A25-FA969B265FCC}" destId="{D83CC0BA-E2BB-8740-9E27-8FF3D131200C}" srcOrd="1" destOrd="0" presId="urn:microsoft.com/office/officeart/2005/8/layout/lProcess3"/>
    <dgm:cxn modelId="{E511C424-7771-8242-BDD3-9399F016D83F}" type="presParOf" srcId="{C7CF1112-DF05-7645-8A25-FA969B265FCC}" destId="{09E4997E-A6D0-D64C-9E01-E6E56FA451F0}" srcOrd="2" destOrd="0" presId="urn:microsoft.com/office/officeart/2005/8/layout/lProcess3"/>
    <dgm:cxn modelId="{3883FC10-C62B-4843-AF9D-55E240493267}" type="presParOf" srcId="{09E4997E-A6D0-D64C-9E01-E6E56FA451F0}" destId="{1F759D11-C182-184D-AC15-6FBE9342C78B}" srcOrd="0" destOrd="0" presId="urn:microsoft.com/office/officeart/2005/8/layout/lProcess3"/>
    <dgm:cxn modelId="{A95B8683-8729-0045-93A4-556016243D3C}" type="presParOf" srcId="{09E4997E-A6D0-D64C-9E01-E6E56FA451F0}" destId="{D6FE999E-070D-2B43-9772-89A520BBC6DF}" srcOrd="1" destOrd="0" presId="urn:microsoft.com/office/officeart/2005/8/layout/lProcess3"/>
    <dgm:cxn modelId="{726E2428-5F58-724C-8654-40650D328DCB}" type="presParOf" srcId="{09E4997E-A6D0-D64C-9E01-E6E56FA451F0}" destId="{764A438F-9A56-4D4B-8971-C129ECE58D9E}" srcOrd="2" destOrd="0" presId="urn:microsoft.com/office/officeart/2005/8/layout/lProcess3"/>
    <dgm:cxn modelId="{9410B0E7-56A2-9447-81EF-CAF5F31F2230}" type="presParOf" srcId="{09E4997E-A6D0-D64C-9E01-E6E56FA451F0}" destId="{58CB4779-E5D0-A94C-8BAE-18B7C2E504C0}" srcOrd="3" destOrd="0" presId="urn:microsoft.com/office/officeart/2005/8/layout/lProcess3"/>
    <dgm:cxn modelId="{8CD77E3A-1CAA-6744-8D1B-4072CB9EB847}" type="presParOf" srcId="{09E4997E-A6D0-D64C-9E01-E6E56FA451F0}" destId="{1CCA10A4-3556-0A48-96F1-23A4B3C94EF0}" srcOrd="4" destOrd="0" presId="urn:microsoft.com/office/officeart/2005/8/layout/lProcess3"/>
    <dgm:cxn modelId="{91FF9D08-B88A-D84A-B4EA-42C37BCA0556}" type="presParOf" srcId="{C7CF1112-DF05-7645-8A25-FA969B265FCC}" destId="{53097222-0BDF-1C40-9C2E-0D5A719F58D0}" srcOrd="3" destOrd="0" presId="urn:microsoft.com/office/officeart/2005/8/layout/lProcess3"/>
    <dgm:cxn modelId="{21F8FA72-6B8E-0646-9DE3-1E830CB2C542}" type="presParOf" srcId="{C7CF1112-DF05-7645-8A25-FA969B265FCC}" destId="{23788EA6-849B-B24B-AFA9-438FA3412D32}" srcOrd="4" destOrd="0" presId="urn:microsoft.com/office/officeart/2005/8/layout/lProcess3"/>
    <dgm:cxn modelId="{38FD8E4F-ECB2-3145-8A5B-68A6AF17851A}" type="presParOf" srcId="{23788EA6-849B-B24B-AFA9-438FA3412D32}" destId="{F72247C8-F93D-BC48-8F58-407482DA7513}" srcOrd="0" destOrd="0" presId="urn:microsoft.com/office/officeart/2005/8/layout/lProcess3"/>
    <dgm:cxn modelId="{A8A59C9C-7867-3842-B9D1-C971D87C7436}" type="presParOf" srcId="{23788EA6-849B-B24B-AFA9-438FA3412D32}" destId="{4A95D0B3-AD26-1647-A5C0-CADCD10B59E6}" srcOrd="1" destOrd="0" presId="urn:microsoft.com/office/officeart/2005/8/layout/lProcess3"/>
    <dgm:cxn modelId="{1B96422B-DCC0-0246-9E7E-62FD94EFB5C6}" type="presParOf" srcId="{23788EA6-849B-B24B-AFA9-438FA3412D32}" destId="{0FDBD6FC-76AA-C14C-BE74-0DB241188D96}" srcOrd="2" destOrd="0" presId="urn:microsoft.com/office/officeart/2005/8/layout/lProcess3"/>
    <dgm:cxn modelId="{B20E20E3-FC4E-B94B-B7D2-03FE770346BF}" type="presParOf" srcId="{C7CF1112-DF05-7645-8A25-FA969B265FCC}" destId="{AA1E3761-6320-C947-AF6F-6AB65E21F83A}" srcOrd="5" destOrd="0" presId="urn:microsoft.com/office/officeart/2005/8/layout/lProcess3"/>
    <dgm:cxn modelId="{1D265836-A213-EE48-A5F9-133CC10E1089}" type="presParOf" srcId="{C7CF1112-DF05-7645-8A25-FA969B265FCC}" destId="{EF3DFFF6-B65C-C94C-8DFF-F512FB363F46}" srcOrd="6" destOrd="0" presId="urn:microsoft.com/office/officeart/2005/8/layout/lProcess3"/>
    <dgm:cxn modelId="{7628E422-977F-5B45-9641-B7A6E0EA3FA7}" type="presParOf" srcId="{EF3DFFF6-B65C-C94C-8DFF-F512FB363F46}" destId="{667769BA-0AA9-624E-9C5C-AC6EBDAD5D46}" srcOrd="0" destOrd="0" presId="urn:microsoft.com/office/officeart/2005/8/layout/lProcess3"/>
    <dgm:cxn modelId="{05DA9871-961A-5247-82D4-E321853F511D}" type="presParOf" srcId="{EF3DFFF6-B65C-C94C-8DFF-F512FB363F46}" destId="{2C4F0EE9-D213-784F-B666-972846D597B4}" srcOrd="1" destOrd="0" presId="urn:microsoft.com/office/officeart/2005/8/layout/lProcess3"/>
    <dgm:cxn modelId="{AC6CA8AA-F36C-4343-8C60-78F5EC03FFC7}" type="presParOf" srcId="{EF3DFFF6-B65C-C94C-8DFF-F512FB363F46}" destId="{D78AB985-0CF7-9148-A21A-234CBEAC770F}" srcOrd="2" destOrd="0" presId="urn:microsoft.com/office/officeart/2005/8/layout/lProcess3"/>
    <dgm:cxn modelId="{398C2210-B77E-C641-A93C-4A322FD9ECB4}" type="presParOf" srcId="{EF3DFFF6-B65C-C94C-8DFF-F512FB363F46}" destId="{52AFE36D-1ACF-E64B-A868-F60818C25436}" srcOrd="3" destOrd="0" presId="urn:microsoft.com/office/officeart/2005/8/layout/lProcess3"/>
    <dgm:cxn modelId="{6B43D74C-612D-C24B-95A9-D8CBB75507A2}" type="presParOf" srcId="{EF3DFFF6-B65C-C94C-8DFF-F512FB363F46}" destId="{4ED84CEC-7B4F-7747-9F2D-EE134C879187}" srcOrd="4" destOrd="0" presId="urn:microsoft.com/office/officeart/2005/8/layout/lProcess3"/>
    <dgm:cxn modelId="{B23C37BC-D68B-A743-ADDD-C9CE071FE81F}" type="presParOf" srcId="{EF3DFFF6-B65C-C94C-8DFF-F512FB363F46}" destId="{E9EA185F-0EB5-6A46-8ED2-67C1C6A70B7F}" srcOrd="5" destOrd="0" presId="urn:microsoft.com/office/officeart/2005/8/layout/lProcess3"/>
    <dgm:cxn modelId="{6257E975-F058-1D44-9D8C-6231042EB138}" type="presParOf" srcId="{EF3DFFF6-B65C-C94C-8DFF-F512FB363F46}" destId="{54DCA135-1103-C947-AEB8-7E23194E54F4}" srcOrd="6" destOrd="0" presId="urn:microsoft.com/office/officeart/2005/8/layout/l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A66FDA-B942-344D-9746-75438DE6EE42}">
      <dsp:nvSpPr>
        <dsp:cNvPr id="0" name=""/>
        <dsp:cNvSpPr/>
      </dsp:nvSpPr>
      <dsp:spPr>
        <a:xfrm>
          <a:off x="7984" y="746620"/>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24130" rIns="0" bIns="24130" numCol="1" spcCol="1270" anchor="ctr" anchorCtr="0">
          <a:noAutofit/>
        </a:bodyPr>
        <a:lstStyle/>
        <a:p>
          <a:pPr marL="0" lvl="0" indent="0" algn="ctr" defTabSz="1689100">
            <a:lnSpc>
              <a:spcPct val="90000"/>
            </a:lnSpc>
            <a:spcBef>
              <a:spcPct val="0"/>
            </a:spcBef>
            <a:spcAft>
              <a:spcPct val="35000"/>
            </a:spcAft>
            <a:buNone/>
          </a:pPr>
          <a:r>
            <a:rPr lang="en-GB" sz="3800" kern="1200" dirty="0">
              <a:latin typeface="Century Gothic" panose="020B0502020202020204" pitchFamily="34" charset="0"/>
            </a:rPr>
            <a:t>May 2023</a:t>
          </a:r>
        </a:p>
      </dsp:txBody>
      <dsp:txXfrm>
        <a:off x="827276" y="746620"/>
        <a:ext cx="2457876" cy="1638583"/>
      </dsp:txXfrm>
    </dsp:sp>
    <dsp:sp modelId="{E7D01BE9-8C04-1F4E-88A6-28D6019C08BD}">
      <dsp:nvSpPr>
        <dsp:cNvPr id="0" name=""/>
        <dsp:cNvSpPr/>
      </dsp:nvSpPr>
      <dsp:spPr>
        <a:xfrm>
          <a:off x="3571905" y="885899"/>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QIP Topic Competition</a:t>
          </a:r>
        </a:p>
      </dsp:txBody>
      <dsp:txXfrm>
        <a:off x="4251917" y="885899"/>
        <a:ext cx="2040037" cy="1360024"/>
      </dsp:txXfrm>
    </dsp:sp>
    <dsp:sp modelId="{EE9416F7-3EB3-2548-A3F3-417086BAC572}">
      <dsp:nvSpPr>
        <dsp:cNvPr id="0" name=""/>
        <dsp:cNvSpPr/>
      </dsp:nvSpPr>
      <dsp:spPr>
        <a:xfrm>
          <a:off x="7984" y="2614605"/>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24130" rIns="0" bIns="24130" numCol="1" spcCol="1270" anchor="ctr" anchorCtr="0">
          <a:noAutofit/>
        </a:bodyPr>
        <a:lstStyle/>
        <a:p>
          <a:pPr marL="0" lvl="0" indent="0" algn="ctr" defTabSz="1689100">
            <a:lnSpc>
              <a:spcPct val="90000"/>
            </a:lnSpc>
            <a:spcBef>
              <a:spcPct val="0"/>
            </a:spcBef>
            <a:spcAft>
              <a:spcPct val="35000"/>
            </a:spcAft>
            <a:buNone/>
          </a:pPr>
          <a:r>
            <a:rPr lang="en-GB" sz="3800" kern="1200" dirty="0">
              <a:latin typeface="Century Gothic" panose="020B0502020202020204" pitchFamily="34" charset="0"/>
            </a:rPr>
            <a:t>October 2023</a:t>
          </a:r>
        </a:p>
      </dsp:txBody>
      <dsp:txXfrm>
        <a:off x="827276" y="2614605"/>
        <a:ext cx="2457876" cy="1638583"/>
      </dsp:txXfrm>
    </dsp:sp>
    <dsp:sp modelId="{62D367F3-3C0D-424D-8867-DEBB3C15D7E3}">
      <dsp:nvSpPr>
        <dsp:cNvPr id="0" name=""/>
        <dsp:cNvSpPr/>
      </dsp:nvSpPr>
      <dsp:spPr>
        <a:xfrm>
          <a:off x="3571905" y="2753885"/>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Winners announced at RCEM ASC</a:t>
          </a:r>
        </a:p>
      </dsp:txBody>
      <dsp:txXfrm>
        <a:off x="4251917" y="2753885"/>
        <a:ext cx="2040037" cy="1360024"/>
      </dsp:txXfrm>
    </dsp:sp>
    <dsp:sp modelId="{1F759D11-C182-184D-AC15-6FBE9342C78B}">
      <dsp:nvSpPr>
        <dsp:cNvPr id="0" name=""/>
        <dsp:cNvSpPr/>
      </dsp:nvSpPr>
      <dsp:spPr>
        <a:xfrm>
          <a:off x="7984" y="4482591"/>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24130" rIns="0" bIns="24130" numCol="1" spcCol="1270" anchor="ctr" anchorCtr="0">
          <a:noAutofit/>
        </a:bodyPr>
        <a:lstStyle/>
        <a:p>
          <a:pPr marL="0" lvl="0" indent="0" algn="ctr" defTabSz="1689100">
            <a:lnSpc>
              <a:spcPct val="90000"/>
            </a:lnSpc>
            <a:spcBef>
              <a:spcPct val="0"/>
            </a:spcBef>
            <a:spcAft>
              <a:spcPct val="35000"/>
            </a:spcAft>
            <a:buNone/>
          </a:pPr>
          <a:r>
            <a:rPr lang="en-GB" sz="3800" kern="1200" dirty="0">
              <a:latin typeface="Century Gothic" panose="020B0502020202020204" pitchFamily="34" charset="0"/>
            </a:rPr>
            <a:t>January 2024</a:t>
          </a:r>
        </a:p>
      </dsp:txBody>
      <dsp:txXfrm>
        <a:off x="827276" y="4482591"/>
        <a:ext cx="2457876" cy="1638583"/>
      </dsp:txXfrm>
    </dsp:sp>
    <dsp:sp modelId="{764A438F-9A56-4D4B-8971-C129ECE58D9E}">
      <dsp:nvSpPr>
        <dsp:cNvPr id="0" name=""/>
        <dsp:cNvSpPr/>
      </dsp:nvSpPr>
      <dsp:spPr>
        <a:xfrm>
          <a:off x="3571905" y="4621871"/>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Team confirmed</a:t>
          </a:r>
        </a:p>
      </dsp:txBody>
      <dsp:txXfrm>
        <a:off x="4251917" y="4621871"/>
        <a:ext cx="2040037" cy="1360024"/>
      </dsp:txXfrm>
    </dsp:sp>
    <dsp:sp modelId="{F72247C8-F93D-BC48-8F58-407482DA7513}">
      <dsp:nvSpPr>
        <dsp:cNvPr id="0" name=""/>
        <dsp:cNvSpPr/>
      </dsp:nvSpPr>
      <dsp:spPr>
        <a:xfrm>
          <a:off x="7984" y="6350577"/>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24130" rIns="0" bIns="24130" numCol="1" spcCol="1270" anchor="ctr" anchorCtr="0">
          <a:noAutofit/>
        </a:bodyPr>
        <a:lstStyle/>
        <a:p>
          <a:pPr marL="0" lvl="0" indent="0" algn="ctr" defTabSz="1689100">
            <a:lnSpc>
              <a:spcPct val="90000"/>
            </a:lnSpc>
            <a:spcBef>
              <a:spcPct val="0"/>
            </a:spcBef>
            <a:spcAft>
              <a:spcPct val="35000"/>
            </a:spcAft>
            <a:buNone/>
          </a:pPr>
          <a:r>
            <a:rPr lang="en-GB" sz="3800" kern="1200" dirty="0">
              <a:latin typeface="Century Gothic" panose="020B0502020202020204" pitchFamily="34" charset="0"/>
            </a:rPr>
            <a:t>February 2024</a:t>
          </a:r>
        </a:p>
      </dsp:txBody>
      <dsp:txXfrm>
        <a:off x="827276" y="6350577"/>
        <a:ext cx="2457876" cy="1638583"/>
      </dsp:txXfrm>
    </dsp:sp>
    <dsp:sp modelId="{0FDBD6FC-76AA-C14C-BE74-0DB241188D96}">
      <dsp:nvSpPr>
        <dsp:cNvPr id="0" name=""/>
        <dsp:cNvSpPr/>
      </dsp:nvSpPr>
      <dsp:spPr>
        <a:xfrm>
          <a:off x="3571905" y="6489857"/>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Induction, initial meeting, chair appointed</a:t>
          </a:r>
        </a:p>
      </dsp:txBody>
      <dsp:txXfrm>
        <a:off x="4251917" y="6489857"/>
        <a:ext cx="2040037" cy="1360024"/>
      </dsp:txXfrm>
    </dsp:sp>
    <dsp:sp modelId="{2D5C9669-8E32-1D4C-A37E-638EE4683A25}">
      <dsp:nvSpPr>
        <dsp:cNvPr id="0" name=""/>
        <dsp:cNvSpPr/>
      </dsp:nvSpPr>
      <dsp:spPr>
        <a:xfrm>
          <a:off x="6495958" y="6489857"/>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Development of standards</a:t>
          </a:r>
        </a:p>
      </dsp:txBody>
      <dsp:txXfrm>
        <a:off x="7175970" y="6489857"/>
        <a:ext cx="2040037" cy="1360024"/>
      </dsp:txXfrm>
    </dsp:sp>
    <dsp:sp modelId="{667769BA-0AA9-624E-9C5C-AC6EBDAD5D46}">
      <dsp:nvSpPr>
        <dsp:cNvPr id="0" name=""/>
        <dsp:cNvSpPr/>
      </dsp:nvSpPr>
      <dsp:spPr>
        <a:xfrm>
          <a:off x="7984" y="8218563"/>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24130" rIns="0" bIns="24130" numCol="1" spcCol="1270" anchor="ctr" anchorCtr="0">
          <a:noAutofit/>
        </a:bodyPr>
        <a:lstStyle/>
        <a:p>
          <a:pPr marL="0" lvl="0" indent="0" algn="ctr" defTabSz="1689100">
            <a:lnSpc>
              <a:spcPct val="90000"/>
            </a:lnSpc>
            <a:spcBef>
              <a:spcPct val="0"/>
            </a:spcBef>
            <a:spcAft>
              <a:spcPct val="35000"/>
            </a:spcAft>
            <a:buNone/>
          </a:pPr>
          <a:r>
            <a:rPr lang="en-GB" sz="3800" kern="1200" dirty="0">
              <a:latin typeface="Century Gothic" panose="020B0502020202020204" pitchFamily="34" charset="0"/>
            </a:rPr>
            <a:t>March 2024</a:t>
          </a:r>
        </a:p>
      </dsp:txBody>
      <dsp:txXfrm>
        <a:off x="827276" y="8218563"/>
        <a:ext cx="2457876" cy="1638583"/>
      </dsp:txXfrm>
    </dsp:sp>
    <dsp:sp modelId="{0995B9F0-EBCD-B543-BFD1-7E36145BE914}">
      <dsp:nvSpPr>
        <dsp:cNvPr id="0" name=""/>
        <dsp:cNvSpPr/>
      </dsp:nvSpPr>
      <dsp:spPr>
        <a:xfrm>
          <a:off x="3571905" y="8357842"/>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Standards reviewed by QECC</a:t>
          </a:r>
        </a:p>
      </dsp:txBody>
      <dsp:txXfrm>
        <a:off x="4251917" y="8357842"/>
        <a:ext cx="2040037" cy="1360024"/>
      </dsp:txXfrm>
    </dsp:sp>
    <dsp:sp modelId="{48AD6E78-D5E1-2847-8F33-5A8D0FB6AE0C}">
      <dsp:nvSpPr>
        <dsp:cNvPr id="0" name=""/>
        <dsp:cNvSpPr/>
      </dsp:nvSpPr>
      <dsp:spPr>
        <a:xfrm>
          <a:off x="7984" y="10086548"/>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24130" rIns="0" bIns="24130" numCol="1" spcCol="1270" anchor="ctr" anchorCtr="0">
          <a:noAutofit/>
        </a:bodyPr>
        <a:lstStyle/>
        <a:p>
          <a:pPr marL="0" lvl="0" indent="0" algn="ctr" defTabSz="1689100">
            <a:lnSpc>
              <a:spcPct val="90000"/>
            </a:lnSpc>
            <a:spcBef>
              <a:spcPct val="0"/>
            </a:spcBef>
            <a:spcAft>
              <a:spcPct val="35000"/>
            </a:spcAft>
            <a:buNone/>
          </a:pPr>
          <a:r>
            <a:rPr lang="en-GB" sz="3800" kern="1200" dirty="0">
              <a:latin typeface="Century Gothic" panose="020B0502020202020204" pitchFamily="34" charset="0"/>
            </a:rPr>
            <a:t>2024/2025</a:t>
          </a:r>
        </a:p>
      </dsp:txBody>
      <dsp:txXfrm>
        <a:off x="827276" y="10086548"/>
        <a:ext cx="2457876" cy="1638583"/>
      </dsp:txXfrm>
    </dsp:sp>
    <dsp:sp modelId="{AD656138-0837-6D48-8635-5B984F5C7C3D}">
      <dsp:nvSpPr>
        <dsp:cNvPr id="0" name=""/>
        <dsp:cNvSpPr/>
      </dsp:nvSpPr>
      <dsp:spPr>
        <a:xfrm>
          <a:off x="3571905" y="10225828"/>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IT system redeveloped</a:t>
          </a:r>
        </a:p>
      </dsp:txBody>
      <dsp:txXfrm>
        <a:off x="4251917" y="10225828"/>
        <a:ext cx="2040037" cy="1360024"/>
      </dsp:txXfrm>
    </dsp:sp>
    <dsp:sp modelId="{E87C27D4-A9DB-E842-B0A6-85B941797A69}">
      <dsp:nvSpPr>
        <dsp:cNvPr id="0" name=""/>
        <dsp:cNvSpPr/>
      </dsp:nvSpPr>
      <dsp:spPr>
        <a:xfrm>
          <a:off x="6495958" y="10290008"/>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QIP streamlined</a:t>
          </a:r>
        </a:p>
      </dsp:txBody>
      <dsp:txXfrm>
        <a:off x="7175970" y="10290008"/>
        <a:ext cx="2040037" cy="1360024"/>
      </dsp:txXfrm>
    </dsp:sp>
    <dsp:sp modelId="{4ED84CEC-7B4F-7747-9F2D-EE134C879187}">
      <dsp:nvSpPr>
        <dsp:cNvPr id="0" name=""/>
        <dsp:cNvSpPr/>
      </dsp:nvSpPr>
      <dsp:spPr>
        <a:xfrm>
          <a:off x="9427993" y="10295448"/>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GB" sz="2200" kern="1200" dirty="0">
              <a:latin typeface="Century Gothic" panose="020B0502020202020204" pitchFamily="34" charset="0"/>
            </a:rPr>
            <a:t>Information pack re-written</a:t>
          </a:r>
        </a:p>
      </dsp:txBody>
      <dsp:txXfrm>
        <a:off x="10108005" y="10295448"/>
        <a:ext cx="2040037" cy="13600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A66FDA-B942-344D-9746-75438DE6EE42}">
      <dsp:nvSpPr>
        <dsp:cNvPr id="0" name=""/>
        <dsp:cNvSpPr/>
      </dsp:nvSpPr>
      <dsp:spPr>
        <a:xfrm>
          <a:off x="0" y="2235456"/>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0" bIns="22860" numCol="1" spcCol="1270" anchor="ctr" anchorCtr="0">
          <a:noAutofit/>
        </a:bodyPr>
        <a:lstStyle/>
        <a:p>
          <a:pPr marL="0" lvl="0" indent="0" algn="ctr" defTabSz="1600200">
            <a:lnSpc>
              <a:spcPct val="90000"/>
            </a:lnSpc>
            <a:spcBef>
              <a:spcPct val="0"/>
            </a:spcBef>
            <a:spcAft>
              <a:spcPct val="35000"/>
            </a:spcAft>
            <a:buNone/>
          </a:pPr>
          <a:r>
            <a:rPr lang="en-GB" sz="3600" kern="1200" dirty="0">
              <a:latin typeface="Century Gothic" panose="020B0502020202020204" pitchFamily="34" charset="0"/>
            </a:rPr>
            <a:t>July 2025</a:t>
          </a:r>
        </a:p>
      </dsp:txBody>
      <dsp:txXfrm>
        <a:off x="819292" y="2235456"/>
        <a:ext cx="2457876" cy="1638583"/>
      </dsp:txXfrm>
    </dsp:sp>
    <dsp:sp modelId="{E7D01BE9-8C04-1F4E-88A6-28D6019C08BD}">
      <dsp:nvSpPr>
        <dsp:cNvPr id="0" name=""/>
        <dsp:cNvSpPr/>
      </dsp:nvSpPr>
      <dsp:spPr>
        <a:xfrm>
          <a:off x="3571905" y="2373769"/>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Century Gothic" panose="020B0502020202020204" pitchFamily="34" charset="0"/>
            </a:rPr>
            <a:t>Pre-pilot</a:t>
          </a:r>
        </a:p>
      </dsp:txBody>
      <dsp:txXfrm>
        <a:off x="4251917" y="2373769"/>
        <a:ext cx="2040037" cy="1360024"/>
      </dsp:txXfrm>
    </dsp:sp>
    <dsp:sp modelId="{1F759D11-C182-184D-AC15-6FBE9342C78B}">
      <dsp:nvSpPr>
        <dsp:cNvPr id="0" name=""/>
        <dsp:cNvSpPr/>
      </dsp:nvSpPr>
      <dsp:spPr>
        <a:xfrm>
          <a:off x="7984" y="4102475"/>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0" bIns="22860" numCol="1" spcCol="1270" anchor="ctr" anchorCtr="0">
          <a:noAutofit/>
        </a:bodyPr>
        <a:lstStyle/>
        <a:p>
          <a:pPr marL="0" lvl="0" indent="0" algn="ctr" defTabSz="1600200">
            <a:lnSpc>
              <a:spcPct val="90000"/>
            </a:lnSpc>
            <a:spcBef>
              <a:spcPct val="0"/>
            </a:spcBef>
            <a:spcAft>
              <a:spcPct val="35000"/>
            </a:spcAft>
            <a:buNone/>
          </a:pPr>
          <a:r>
            <a:rPr lang="en-GB" sz="3600" kern="1200" dirty="0">
              <a:latin typeface="Century Gothic" panose="020B0502020202020204" pitchFamily="34" charset="0"/>
            </a:rPr>
            <a:t>November 2026</a:t>
          </a:r>
        </a:p>
      </dsp:txBody>
      <dsp:txXfrm>
        <a:off x="827276" y="4102475"/>
        <a:ext cx="2457876" cy="1638583"/>
      </dsp:txXfrm>
    </dsp:sp>
    <dsp:sp modelId="{764A438F-9A56-4D4B-8971-C129ECE58D9E}">
      <dsp:nvSpPr>
        <dsp:cNvPr id="0" name=""/>
        <dsp:cNvSpPr/>
      </dsp:nvSpPr>
      <dsp:spPr>
        <a:xfrm>
          <a:off x="3571905" y="4241754"/>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Century Gothic" panose="020B0502020202020204" pitchFamily="34" charset="0"/>
            </a:rPr>
            <a:t>Open for registrations</a:t>
          </a:r>
        </a:p>
      </dsp:txBody>
      <dsp:txXfrm>
        <a:off x="4251917" y="4241754"/>
        <a:ext cx="2040037" cy="1360024"/>
      </dsp:txXfrm>
    </dsp:sp>
    <dsp:sp modelId="{1CCA10A4-3556-0A48-96F1-23A4B3C94EF0}">
      <dsp:nvSpPr>
        <dsp:cNvPr id="0" name=""/>
        <dsp:cNvSpPr/>
      </dsp:nvSpPr>
      <dsp:spPr>
        <a:xfrm>
          <a:off x="6495958" y="4241754"/>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Century Gothic" panose="020B0502020202020204" pitchFamily="34" charset="0"/>
            </a:rPr>
            <a:t>QIP Info Pack</a:t>
          </a:r>
        </a:p>
      </dsp:txBody>
      <dsp:txXfrm>
        <a:off x="7175970" y="4241754"/>
        <a:ext cx="2040037" cy="1360024"/>
      </dsp:txXfrm>
    </dsp:sp>
    <dsp:sp modelId="{F72247C8-F93D-BC48-8F58-407482DA7513}">
      <dsp:nvSpPr>
        <dsp:cNvPr id="0" name=""/>
        <dsp:cNvSpPr/>
      </dsp:nvSpPr>
      <dsp:spPr>
        <a:xfrm>
          <a:off x="7984" y="5970460"/>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0" bIns="22860" numCol="1" spcCol="1270" anchor="ctr" anchorCtr="0">
          <a:noAutofit/>
        </a:bodyPr>
        <a:lstStyle/>
        <a:p>
          <a:pPr marL="0" lvl="0" indent="0" algn="ctr" defTabSz="1600200">
            <a:lnSpc>
              <a:spcPct val="90000"/>
            </a:lnSpc>
            <a:spcBef>
              <a:spcPct val="0"/>
            </a:spcBef>
            <a:spcAft>
              <a:spcPct val="35000"/>
            </a:spcAft>
            <a:buNone/>
          </a:pPr>
          <a:r>
            <a:rPr lang="en-GB" sz="3600" kern="1200" dirty="0">
              <a:latin typeface="Century Gothic" panose="020B0502020202020204" pitchFamily="34" charset="0"/>
            </a:rPr>
            <a:t>February 2026</a:t>
          </a:r>
        </a:p>
      </dsp:txBody>
      <dsp:txXfrm>
        <a:off x="827276" y="5970460"/>
        <a:ext cx="2457876" cy="1638583"/>
      </dsp:txXfrm>
    </dsp:sp>
    <dsp:sp modelId="{0FDBD6FC-76AA-C14C-BE74-0DB241188D96}">
      <dsp:nvSpPr>
        <dsp:cNvPr id="0" name=""/>
        <dsp:cNvSpPr/>
      </dsp:nvSpPr>
      <dsp:spPr>
        <a:xfrm>
          <a:off x="3571905" y="6109740"/>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Century Gothic" panose="020B0502020202020204" pitchFamily="34" charset="0"/>
            </a:rPr>
            <a:t>QIP Live</a:t>
          </a:r>
        </a:p>
      </dsp:txBody>
      <dsp:txXfrm>
        <a:off x="4251917" y="6109740"/>
        <a:ext cx="2040037" cy="1360024"/>
      </dsp:txXfrm>
    </dsp:sp>
    <dsp:sp modelId="{667769BA-0AA9-624E-9C5C-AC6EBDAD5D46}">
      <dsp:nvSpPr>
        <dsp:cNvPr id="0" name=""/>
        <dsp:cNvSpPr/>
      </dsp:nvSpPr>
      <dsp:spPr>
        <a:xfrm>
          <a:off x="7984" y="7838446"/>
          <a:ext cx="4096459" cy="163858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0" bIns="22860" numCol="1" spcCol="1270" anchor="ctr" anchorCtr="0">
          <a:noAutofit/>
        </a:bodyPr>
        <a:lstStyle/>
        <a:p>
          <a:pPr marL="0" lvl="0" indent="0" algn="ctr" defTabSz="1600200">
            <a:lnSpc>
              <a:spcPct val="90000"/>
            </a:lnSpc>
            <a:spcBef>
              <a:spcPct val="0"/>
            </a:spcBef>
            <a:spcAft>
              <a:spcPct val="35000"/>
            </a:spcAft>
            <a:buNone/>
          </a:pPr>
          <a:r>
            <a:rPr lang="en-GB" sz="3600" kern="1200" dirty="0">
              <a:latin typeface="Century Gothic" panose="020B0502020202020204" pitchFamily="34" charset="0"/>
            </a:rPr>
            <a:t>Three years</a:t>
          </a:r>
        </a:p>
      </dsp:txBody>
      <dsp:txXfrm>
        <a:off x="827276" y="7838446"/>
        <a:ext cx="2457876" cy="1638583"/>
      </dsp:txXfrm>
    </dsp:sp>
    <dsp:sp modelId="{D78AB985-0CF7-9148-A21A-234CBEAC770F}">
      <dsp:nvSpPr>
        <dsp:cNvPr id="0" name=""/>
        <dsp:cNvSpPr/>
      </dsp:nvSpPr>
      <dsp:spPr>
        <a:xfrm>
          <a:off x="3571905" y="7977726"/>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Century Gothic" panose="020B0502020202020204" pitchFamily="34" charset="0"/>
            </a:rPr>
            <a:t>2026</a:t>
          </a:r>
        </a:p>
      </dsp:txBody>
      <dsp:txXfrm>
        <a:off x="4251917" y="7977726"/>
        <a:ext cx="2040037" cy="1360024"/>
      </dsp:txXfrm>
    </dsp:sp>
    <dsp:sp modelId="{4ED84CEC-7B4F-7747-9F2D-EE134C879187}">
      <dsp:nvSpPr>
        <dsp:cNvPr id="0" name=""/>
        <dsp:cNvSpPr/>
      </dsp:nvSpPr>
      <dsp:spPr>
        <a:xfrm>
          <a:off x="6495958" y="7977726"/>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Century Gothic" panose="020B0502020202020204" pitchFamily="34" charset="0"/>
            </a:rPr>
            <a:t>2027</a:t>
          </a:r>
        </a:p>
      </dsp:txBody>
      <dsp:txXfrm>
        <a:off x="7175970" y="7977726"/>
        <a:ext cx="2040037" cy="1360024"/>
      </dsp:txXfrm>
    </dsp:sp>
    <dsp:sp modelId="{54DCA135-1103-C947-AEB8-7E23194E54F4}">
      <dsp:nvSpPr>
        <dsp:cNvPr id="0" name=""/>
        <dsp:cNvSpPr/>
      </dsp:nvSpPr>
      <dsp:spPr>
        <a:xfrm>
          <a:off x="9420011" y="7977726"/>
          <a:ext cx="3400061" cy="1360024"/>
        </a:xfrm>
        <a:prstGeom prst="chevron">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0" bIns="17145"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Century Gothic" panose="020B0502020202020204" pitchFamily="34" charset="0"/>
            </a:rPr>
            <a:t>2028</a:t>
          </a:r>
        </a:p>
      </dsp:txBody>
      <dsp:txXfrm>
        <a:off x="10100023" y="7977726"/>
        <a:ext cx="2040037" cy="136002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164263" cy="100806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8056563" y="0"/>
            <a:ext cx="6164262" cy="1008063"/>
          </a:xfrm>
          <a:prstGeom prst="rect">
            <a:avLst/>
          </a:prstGeom>
        </p:spPr>
        <p:txBody>
          <a:bodyPr vert="horz" lIns="91440" tIns="45720" rIns="91440" bIns="45720" rtlCol="0"/>
          <a:lstStyle>
            <a:lvl1pPr algn="r">
              <a:defRPr sz="1200"/>
            </a:lvl1pPr>
          </a:lstStyle>
          <a:p>
            <a:fld id="{C0A31C64-1E3A-6441-A539-C7108EA8A308}" type="datetimeFigureOut">
              <a:rPr lang="en-GB" smtClean="0"/>
              <a:t>12/02/2026</a:t>
            </a:fld>
            <a:endParaRPr lang="en-GB"/>
          </a:p>
        </p:txBody>
      </p:sp>
      <p:sp>
        <p:nvSpPr>
          <p:cNvPr id="4" name="Slide Image Placeholder 3"/>
          <p:cNvSpPr>
            <a:spLocks noGrp="1" noRot="1" noChangeAspect="1"/>
          </p:cNvSpPr>
          <p:nvPr>
            <p:ph type="sldImg" idx="2"/>
          </p:nvPr>
        </p:nvSpPr>
        <p:spPr>
          <a:xfrm>
            <a:off x="4711700" y="2513013"/>
            <a:ext cx="4800600" cy="6784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1422400" y="9675813"/>
            <a:ext cx="11379200" cy="791527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19096038"/>
            <a:ext cx="6164263" cy="100806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8056563" y="19096038"/>
            <a:ext cx="6164262" cy="1008062"/>
          </a:xfrm>
          <a:prstGeom prst="rect">
            <a:avLst/>
          </a:prstGeom>
        </p:spPr>
        <p:txBody>
          <a:bodyPr vert="horz" lIns="91440" tIns="45720" rIns="91440" bIns="45720" rtlCol="0" anchor="b"/>
          <a:lstStyle>
            <a:lvl1pPr algn="r">
              <a:defRPr sz="1200"/>
            </a:lvl1pPr>
          </a:lstStyle>
          <a:p>
            <a:fld id="{985F111B-92C3-D94E-AB83-191CF760FCF6}" type="slidenum">
              <a:rPr lang="en-GB" smtClean="0"/>
              <a:t>‹#›</a:t>
            </a:fld>
            <a:endParaRPr lang="en-GB"/>
          </a:p>
        </p:txBody>
      </p:sp>
    </p:spTree>
    <p:extLst>
      <p:ext uri="{BB962C8B-B14F-4D97-AF65-F5344CB8AC3E}">
        <p14:creationId xmlns:p14="http://schemas.microsoft.com/office/powerpoint/2010/main" val="2094721629"/>
      </p:ext>
    </p:extLst>
  </p:cSld>
  <p:clrMap bg1="lt1" tx1="dk1" bg2="lt2" tx2="dk2" accent1="accent1" accent2="accent2" accent3="accent3" accent4="accent4" accent5="accent5" accent6="accent6" hlink="hlink" folHlink="folHlink"/>
  <p:notesStyle>
    <a:lvl1pPr marL="0" algn="l" defTabSz="1946575" rtl="0" eaLnBrk="1" latinLnBrk="0" hangingPunct="1">
      <a:defRPr sz="2555" kern="1200">
        <a:solidFill>
          <a:schemeClr val="tx1"/>
        </a:solidFill>
        <a:latin typeface="+mn-lt"/>
        <a:ea typeface="+mn-ea"/>
        <a:cs typeface="+mn-cs"/>
      </a:defRPr>
    </a:lvl1pPr>
    <a:lvl2pPr marL="973287" algn="l" defTabSz="1946575" rtl="0" eaLnBrk="1" latinLnBrk="0" hangingPunct="1">
      <a:defRPr sz="2555" kern="1200">
        <a:solidFill>
          <a:schemeClr val="tx1"/>
        </a:solidFill>
        <a:latin typeface="+mn-lt"/>
        <a:ea typeface="+mn-ea"/>
        <a:cs typeface="+mn-cs"/>
      </a:defRPr>
    </a:lvl2pPr>
    <a:lvl3pPr marL="1946575" algn="l" defTabSz="1946575" rtl="0" eaLnBrk="1" latinLnBrk="0" hangingPunct="1">
      <a:defRPr sz="2555" kern="1200">
        <a:solidFill>
          <a:schemeClr val="tx1"/>
        </a:solidFill>
        <a:latin typeface="+mn-lt"/>
        <a:ea typeface="+mn-ea"/>
        <a:cs typeface="+mn-cs"/>
      </a:defRPr>
    </a:lvl3pPr>
    <a:lvl4pPr marL="2919862" algn="l" defTabSz="1946575" rtl="0" eaLnBrk="1" latinLnBrk="0" hangingPunct="1">
      <a:defRPr sz="2555" kern="1200">
        <a:solidFill>
          <a:schemeClr val="tx1"/>
        </a:solidFill>
        <a:latin typeface="+mn-lt"/>
        <a:ea typeface="+mn-ea"/>
        <a:cs typeface="+mn-cs"/>
      </a:defRPr>
    </a:lvl4pPr>
    <a:lvl5pPr marL="3893149" algn="l" defTabSz="1946575" rtl="0" eaLnBrk="1" latinLnBrk="0" hangingPunct="1">
      <a:defRPr sz="2555" kern="1200">
        <a:solidFill>
          <a:schemeClr val="tx1"/>
        </a:solidFill>
        <a:latin typeface="+mn-lt"/>
        <a:ea typeface="+mn-ea"/>
        <a:cs typeface="+mn-cs"/>
      </a:defRPr>
    </a:lvl5pPr>
    <a:lvl6pPr marL="4866437" algn="l" defTabSz="1946575" rtl="0" eaLnBrk="1" latinLnBrk="0" hangingPunct="1">
      <a:defRPr sz="2555" kern="1200">
        <a:solidFill>
          <a:schemeClr val="tx1"/>
        </a:solidFill>
        <a:latin typeface="+mn-lt"/>
        <a:ea typeface="+mn-ea"/>
        <a:cs typeface="+mn-cs"/>
      </a:defRPr>
    </a:lvl6pPr>
    <a:lvl7pPr marL="5839724" algn="l" defTabSz="1946575" rtl="0" eaLnBrk="1" latinLnBrk="0" hangingPunct="1">
      <a:defRPr sz="2555" kern="1200">
        <a:solidFill>
          <a:schemeClr val="tx1"/>
        </a:solidFill>
        <a:latin typeface="+mn-lt"/>
        <a:ea typeface="+mn-ea"/>
        <a:cs typeface="+mn-cs"/>
      </a:defRPr>
    </a:lvl7pPr>
    <a:lvl8pPr marL="6813012" algn="l" defTabSz="1946575" rtl="0" eaLnBrk="1" latinLnBrk="0" hangingPunct="1">
      <a:defRPr sz="2555" kern="1200">
        <a:solidFill>
          <a:schemeClr val="tx1"/>
        </a:solidFill>
        <a:latin typeface="+mn-lt"/>
        <a:ea typeface="+mn-ea"/>
        <a:cs typeface="+mn-cs"/>
      </a:defRPr>
    </a:lvl8pPr>
    <a:lvl9pPr marL="7786299" algn="l" defTabSz="1946575" rtl="0" eaLnBrk="1" latinLnBrk="0" hangingPunct="1">
      <a:defRPr sz="255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85F111B-92C3-D94E-AB83-191CF760FCF6}" type="slidenum">
              <a:rPr lang="en-GB" smtClean="0"/>
              <a:t>1</a:t>
            </a:fld>
            <a:endParaRPr lang="en-GB"/>
          </a:p>
        </p:txBody>
      </p:sp>
    </p:spTree>
    <p:extLst>
      <p:ext uri="{BB962C8B-B14F-4D97-AF65-F5344CB8AC3E}">
        <p14:creationId xmlns:p14="http://schemas.microsoft.com/office/powerpoint/2010/main" val="277598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270641" y="13269168"/>
            <a:ext cx="25733931"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4541282" y="23970108"/>
            <a:ext cx="2119264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2/12/26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2/12/26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513760" y="9844866"/>
            <a:ext cx="13169718"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5591735" y="9844866"/>
            <a:ext cx="13169718"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2/12/26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2/12/26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2/12/26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30267104" cy="42803763"/>
          </a:xfrm>
          <a:custGeom>
            <a:avLst/>
            <a:gdLst/>
            <a:ahLst/>
            <a:cxnLst/>
            <a:rect l="l" t="t" r="r" b="b"/>
            <a:pathLst>
              <a:path w="14220190" h="20104100">
                <a:moveTo>
                  <a:pt x="14220182" y="0"/>
                </a:moveTo>
                <a:lnTo>
                  <a:pt x="0" y="0"/>
                </a:lnTo>
                <a:lnTo>
                  <a:pt x="0" y="20104099"/>
                </a:lnTo>
                <a:lnTo>
                  <a:pt x="14220182" y="20104099"/>
                </a:lnTo>
                <a:lnTo>
                  <a:pt x="14220182" y="0"/>
                </a:lnTo>
                <a:close/>
              </a:path>
            </a:pathLst>
          </a:custGeom>
          <a:solidFill>
            <a:srgbClr val="572564"/>
          </a:solidFill>
        </p:spPr>
        <p:txBody>
          <a:bodyPr wrap="square" lIns="0" tIns="0" rIns="0" bIns="0" rtlCol="0"/>
          <a:lstStyle/>
          <a:p>
            <a:endParaRPr/>
          </a:p>
        </p:txBody>
      </p:sp>
      <p:sp>
        <p:nvSpPr>
          <p:cNvPr id="17" name="bg object 17"/>
          <p:cNvSpPr/>
          <p:nvPr/>
        </p:nvSpPr>
        <p:spPr>
          <a:xfrm>
            <a:off x="799870" y="618756"/>
            <a:ext cx="28681710" cy="5111845"/>
          </a:xfrm>
          <a:custGeom>
            <a:avLst/>
            <a:gdLst/>
            <a:ahLst/>
            <a:cxnLst/>
            <a:rect l="l" t="t" r="r" b="b"/>
            <a:pathLst>
              <a:path w="13475335" h="2400935">
                <a:moveTo>
                  <a:pt x="13475035" y="0"/>
                </a:moveTo>
                <a:lnTo>
                  <a:pt x="400140" y="0"/>
                </a:lnTo>
                <a:lnTo>
                  <a:pt x="353475" y="2692"/>
                </a:lnTo>
                <a:lnTo>
                  <a:pt x="308391" y="10567"/>
                </a:lnTo>
                <a:lnTo>
                  <a:pt x="265189" y="23327"/>
                </a:lnTo>
                <a:lnTo>
                  <a:pt x="224168" y="40670"/>
                </a:lnTo>
                <a:lnTo>
                  <a:pt x="185629" y="62296"/>
                </a:lnTo>
                <a:lnTo>
                  <a:pt x="149872" y="87906"/>
                </a:lnTo>
                <a:lnTo>
                  <a:pt x="117198" y="117198"/>
                </a:lnTo>
                <a:lnTo>
                  <a:pt x="87906" y="149872"/>
                </a:lnTo>
                <a:lnTo>
                  <a:pt x="62296" y="185629"/>
                </a:lnTo>
                <a:lnTo>
                  <a:pt x="40670" y="224168"/>
                </a:lnTo>
                <a:lnTo>
                  <a:pt x="23327" y="265189"/>
                </a:lnTo>
                <a:lnTo>
                  <a:pt x="10567" y="308391"/>
                </a:lnTo>
                <a:lnTo>
                  <a:pt x="2692" y="353475"/>
                </a:lnTo>
                <a:lnTo>
                  <a:pt x="0" y="400140"/>
                </a:lnTo>
                <a:lnTo>
                  <a:pt x="0" y="2400810"/>
                </a:lnTo>
                <a:lnTo>
                  <a:pt x="13074900" y="2400810"/>
                </a:lnTo>
                <a:lnTo>
                  <a:pt x="13121567" y="2398117"/>
                </a:lnTo>
                <a:lnTo>
                  <a:pt x="13166652" y="2390242"/>
                </a:lnTo>
                <a:lnTo>
                  <a:pt x="13209855" y="2377482"/>
                </a:lnTo>
                <a:lnTo>
                  <a:pt x="13250876" y="2360139"/>
                </a:lnTo>
                <a:lnTo>
                  <a:pt x="13289415" y="2338513"/>
                </a:lnTo>
                <a:lnTo>
                  <a:pt x="13325171" y="2312903"/>
                </a:lnTo>
                <a:lnTo>
                  <a:pt x="13357844" y="2283611"/>
                </a:lnTo>
                <a:lnTo>
                  <a:pt x="13387135" y="2250937"/>
                </a:lnTo>
                <a:lnTo>
                  <a:pt x="13412743" y="2215180"/>
                </a:lnTo>
                <a:lnTo>
                  <a:pt x="13434367" y="2176641"/>
                </a:lnTo>
                <a:lnTo>
                  <a:pt x="13451709" y="2135620"/>
                </a:lnTo>
                <a:lnTo>
                  <a:pt x="13464468" y="2092418"/>
                </a:lnTo>
                <a:lnTo>
                  <a:pt x="13472343" y="2047334"/>
                </a:lnTo>
                <a:lnTo>
                  <a:pt x="13475035" y="2000669"/>
                </a:lnTo>
                <a:lnTo>
                  <a:pt x="13475035" y="0"/>
                </a:lnTo>
                <a:close/>
              </a:path>
            </a:pathLst>
          </a:custGeom>
          <a:solidFill>
            <a:srgbClr val="FFFFFF"/>
          </a:solidFill>
        </p:spPr>
        <p:txBody>
          <a:bodyPr wrap="square" lIns="0" tIns="0" rIns="0" bIns="0" rtlCol="0"/>
          <a:lstStyle/>
          <a:p>
            <a:endParaRPr/>
          </a:p>
        </p:txBody>
      </p:sp>
      <p:sp>
        <p:nvSpPr>
          <p:cNvPr id="18" name="bg object 18"/>
          <p:cNvSpPr/>
          <p:nvPr/>
        </p:nvSpPr>
        <p:spPr>
          <a:xfrm>
            <a:off x="799870" y="618756"/>
            <a:ext cx="28681710" cy="5111845"/>
          </a:xfrm>
          <a:custGeom>
            <a:avLst/>
            <a:gdLst/>
            <a:ahLst/>
            <a:cxnLst/>
            <a:rect l="l" t="t" r="r" b="b"/>
            <a:pathLst>
              <a:path w="13475335" h="2400935">
                <a:moveTo>
                  <a:pt x="400140" y="0"/>
                </a:moveTo>
                <a:lnTo>
                  <a:pt x="13475035" y="0"/>
                </a:lnTo>
                <a:lnTo>
                  <a:pt x="13475035" y="2000669"/>
                </a:lnTo>
                <a:lnTo>
                  <a:pt x="13472343" y="2047334"/>
                </a:lnTo>
                <a:lnTo>
                  <a:pt x="13464468" y="2092418"/>
                </a:lnTo>
                <a:lnTo>
                  <a:pt x="13451709" y="2135620"/>
                </a:lnTo>
                <a:lnTo>
                  <a:pt x="13434367" y="2176641"/>
                </a:lnTo>
                <a:lnTo>
                  <a:pt x="13412743" y="2215180"/>
                </a:lnTo>
                <a:lnTo>
                  <a:pt x="13387135" y="2250937"/>
                </a:lnTo>
                <a:lnTo>
                  <a:pt x="13357844" y="2283611"/>
                </a:lnTo>
                <a:lnTo>
                  <a:pt x="13325171" y="2312903"/>
                </a:lnTo>
                <a:lnTo>
                  <a:pt x="13289415" y="2338513"/>
                </a:lnTo>
                <a:lnTo>
                  <a:pt x="13250876" y="2360139"/>
                </a:lnTo>
                <a:lnTo>
                  <a:pt x="13209855" y="2377482"/>
                </a:lnTo>
                <a:lnTo>
                  <a:pt x="13166652" y="2390242"/>
                </a:lnTo>
                <a:lnTo>
                  <a:pt x="13121567" y="2398117"/>
                </a:lnTo>
                <a:lnTo>
                  <a:pt x="13074900" y="2400810"/>
                </a:lnTo>
                <a:lnTo>
                  <a:pt x="0" y="2400810"/>
                </a:lnTo>
                <a:lnTo>
                  <a:pt x="0" y="400140"/>
                </a:lnTo>
                <a:lnTo>
                  <a:pt x="2692" y="353475"/>
                </a:lnTo>
                <a:lnTo>
                  <a:pt x="10567" y="308391"/>
                </a:lnTo>
                <a:lnTo>
                  <a:pt x="23327" y="265189"/>
                </a:lnTo>
                <a:lnTo>
                  <a:pt x="40670" y="224168"/>
                </a:lnTo>
                <a:lnTo>
                  <a:pt x="62296" y="185629"/>
                </a:lnTo>
                <a:lnTo>
                  <a:pt x="87906" y="149872"/>
                </a:lnTo>
                <a:lnTo>
                  <a:pt x="117198" y="117198"/>
                </a:lnTo>
                <a:lnTo>
                  <a:pt x="149872" y="87906"/>
                </a:lnTo>
                <a:lnTo>
                  <a:pt x="185629" y="62296"/>
                </a:lnTo>
                <a:lnTo>
                  <a:pt x="224168" y="40670"/>
                </a:lnTo>
                <a:lnTo>
                  <a:pt x="265189" y="23327"/>
                </a:lnTo>
                <a:lnTo>
                  <a:pt x="308391" y="10567"/>
                </a:lnTo>
                <a:lnTo>
                  <a:pt x="353475" y="2692"/>
                </a:lnTo>
                <a:lnTo>
                  <a:pt x="400140" y="0"/>
                </a:lnTo>
                <a:close/>
              </a:path>
            </a:pathLst>
          </a:custGeom>
          <a:ln w="5965">
            <a:solidFill>
              <a:srgbClr val="D60942"/>
            </a:solidFill>
          </a:ln>
        </p:spPr>
        <p:txBody>
          <a:bodyPr wrap="square" lIns="0" tIns="0" rIns="0" bIns="0" rtlCol="0"/>
          <a:lstStyle/>
          <a:p>
            <a:endParaRPr/>
          </a:p>
        </p:txBody>
      </p:sp>
      <p:sp>
        <p:nvSpPr>
          <p:cNvPr id="19" name="bg object 19"/>
          <p:cNvSpPr/>
          <p:nvPr/>
        </p:nvSpPr>
        <p:spPr>
          <a:xfrm>
            <a:off x="799870" y="6303368"/>
            <a:ext cx="13763058" cy="8428258"/>
          </a:xfrm>
          <a:custGeom>
            <a:avLst/>
            <a:gdLst/>
            <a:ahLst/>
            <a:cxnLst/>
            <a:rect l="l" t="t" r="r" b="b"/>
            <a:pathLst>
              <a:path w="6466205" h="3958590">
                <a:moveTo>
                  <a:pt x="6465866" y="0"/>
                </a:moveTo>
                <a:lnTo>
                  <a:pt x="659745" y="0"/>
                </a:lnTo>
                <a:lnTo>
                  <a:pt x="612629" y="1656"/>
                </a:lnTo>
                <a:lnTo>
                  <a:pt x="566406" y="6551"/>
                </a:lnTo>
                <a:lnTo>
                  <a:pt x="521190" y="14573"/>
                </a:lnTo>
                <a:lnTo>
                  <a:pt x="477091" y="25610"/>
                </a:lnTo>
                <a:lnTo>
                  <a:pt x="434221" y="39551"/>
                </a:lnTo>
                <a:lnTo>
                  <a:pt x="392691" y="56284"/>
                </a:lnTo>
                <a:lnTo>
                  <a:pt x="352614" y="75698"/>
                </a:lnTo>
                <a:lnTo>
                  <a:pt x="314101" y="97680"/>
                </a:lnTo>
                <a:lnTo>
                  <a:pt x="277264" y="122119"/>
                </a:lnTo>
                <a:lnTo>
                  <a:pt x="242214" y="148904"/>
                </a:lnTo>
                <a:lnTo>
                  <a:pt x="209063" y="177922"/>
                </a:lnTo>
                <a:lnTo>
                  <a:pt x="177922" y="209063"/>
                </a:lnTo>
                <a:lnTo>
                  <a:pt x="148904" y="242214"/>
                </a:lnTo>
                <a:lnTo>
                  <a:pt x="122119" y="277264"/>
                </a:lnTo>
                <a:lnTo>
                  <a:pt x="97680" y="314101"/>
                </a:lnTo>
                <a:lnTo>
                  <a:pt x="75698" y="352614"/>
                </a:lnTo>
                <a:lnTo>
                  <a:pt x="56284" y="392691"/>
                </a:lnTo>
                <a:lnTo>
                  <a:pt x="39551" y="434221"/>
                </a:lnTo>
                <a:lnTo>
                  <a:pt x="25610" y="477091"/>
                </a:lnTo>
                <a:lnTo>
                  <a:pt x="14573" y="521190"/>
                </a:lnTo>
                <a:lnTo>
                  <a:pt x="6551" y="566406"/>
                </a:lnTo>
                <a:lnTo>
                  <a:pt x="1656" y="612629"/>
                </a:lnTo>
                <a:lnTo>
                  <a:pt x="0" y="659745"/>
                </a:lnTo>
                <a:lnTo>
                  <a:pt x="0" y="3958401"/>
                </a:lnTo>
                <a:lnTo>
                  <a:pt x="5806121" y="3958401"/>
                </a:lnTo>
                <a:lnTo>
                  <a:pt x="5853237" y="3956745"/>
                </a:lnTo>
                <a:lnTo>
                  <a:pt x="5899459" y="3951850"/>
                </a:lnTo>
                <a:lnTo>
                  <a:pt x="5944676" y="3943828"/>
                </a:lnTo>
                <a:lnTo>
                  <a:pt x="5988775" y="3932790"/>
                </a:lnTo>
                <a:lnTo>
                  <a:pt x="6031645" y="3918849"/>
                </a:lnTo>
                <a:lnTo>
                  <a:pt x="6073174" y="3902116"/>
                </a:lnTo>
                <a:lnTo>
                  <a:pt x="6113251" y="3882703"/>
                </a:lnTo>
                <a:lnTo>
                  <a:pt x="6151764" y="3860721"/>
                </a:lnTo>
                <a:lnTo>
                  <a:pt x="6188602" y="3836282"/>
                </a:lnTo>
                <a:lnTo>
                  <a:pt x="6223652" y="3809497"/>
                </a:lnTo>
                <a:lnTo>
                  <a:pt x="6256803" y="3780479"/>
                </a:lnTo>
                <a:lnTo>
                  <a:pt x="6287944" y="3749338"/>
                </a:lnTo>
                <a:lnTo>
                  <a:pt x="6316962" y="3716187"/>
                </a:lnTo>
                <a:lnTo>
                  <a:pt x="6343747" y="3681137"/>
                </a:lnTo>
                <a:lnTo>
                  <a:pt x="6368186" y="3644299"/>
                </a:lnTo>
                <a:lnTo>
                  <a:pt x="6390168" y="3605786"/>
                </a:lnTo>
                <a:lnTo>
                  <a:pt x="6409581" y="3565709"/>
                </a:lnTo>
                <a:lnTo>
                  <a:pt x="6426314" y="3524180"/>
                </a:lnTo>
                <a:lnTo>
                  <a:pt x="6440255" y="3481310"/>
                </a:lnTo>
                <a:lnTo>
                  <a:pt x="6451293" y="3437211"/>
                </a:lnTo>
                <a:lnTo>
                  <a:pt x="6459315" y="3391994"/>
                </a:lnTo>
                <a:lnTo>
                  <a:pt x="6464210" y="3345772"/>
                </a:lnTo>
                <a:lnTo>
                  <a:pt x="6465866" y="3298656"/>
                </a:lnTo>
                <a:lnTo>
                  <a:pt x="6465866" y="0"/>
                </a:lnTo>
                <a:close/>
              </a:path>
            </a:pathLst>
          </a:custGeom>
          <a:solidFill>
            <a:srgbClr val="FFFFFF"/>
          </a:solidFill>
        </p:spPr>
        <p:txBody>
          <a:bodyPr wrap="square" lIns="0" tIns="0" rIns="0" bIns="0" rtlCol="0"/>
          <a:lstStyle/>
          <a:p>
            <a:endParaRPr/>
          </a:p>
        </p:txBody>
      </p:sp>
      <p:sp>
        <p:nvSpPr>
          <p:cNvPr id="20" name="bg object 20"/>
          <p:cNvSpPr/>
          <p:nvPr/>
        </p:nvSpPr>
        <p:spPr>
          <a:xfrm>
            <a:off x="799870" y="6303368"/>
            <a:ext cx="13763058" cy="8428258"/>
          </a:xfrm>
          <a:custGeom>
            <a:avLst/>
            <a:gdLst/>
            <a:ahLst/>
            <a:cxnLst/>
            <a:rect l="l" t="t" r="r" b="b"/>
            <a:pathLst>
              <a:path w="6466205" h="3958590">
                <a:moveTo>
                  <a:pt x="659745" y="0"/>
                </a:moveTo>
                <a:lnTo>
                  <a:pt x="6465866" y="0"/>
                </a:lnTo>
                <a:lnTo>
                  <a:pt x="6465866" y="3298656"/>
                </a:lnTo>
                <a:lnTo>
                  <a:pt x="6464210" y="3345772"/>
                </a:lnTo>
                <a:lnTo>
                  <a:pt x="6459315" y="3391994"/>
                </a:lnTo>
                <a:lnTo>
                  <a:pt x="6451293" y="3437211"/>
                </a:lnTo>
                <a:lnTo>
                  <a:pt x="6440255" y="3481310"/>
                </a:lnTo>
                <a:lnTo>
                  <a:pt x="6426314" y="3524180"/>
                </a:lnTo>
                <a:lnTo>
                  <a:pt x="6409581" y="3565709"/>
                </a:lnTo>
                <a:lnTo>
                  <a:pt x="6390168" y="3605786"/>
                </a:lnTo>
                <a:lnTo>
                  <a:pt x="6368186" y="3644299"/>
                </a:lnTo>
                <a:lnTo>
                  <a:pt x="6343747" y="3681137"/>
                </a:lnTo>
                <a:lnTo>
                  <a:pt x="6316962" y="3716187"/>
                </a:lnTo>
                <a:lnTo>
                  <a:pt x="6287944" y="3749338"/>
                </a:lnTo>
                <a:lnTo>
                  <a:pt x="6256803" y="3780479"/>
                </a:lnTo>
                <a:lnTo>
                  <a:pt x="6223652" y="3809497"/>
                </a:lnTo>
                <a:lnTo>
                  <a:pt x="6188602" y="3836282"/>
                </a:lnTo>
                <a:lnTo>
                  <a:pt x="6151764" y="3860721"/>
                </a:lnTo>
                <a:lnTo>
                  <a:pt x="6113251" y="3882703"/>
                </a:lnTo>
                <a:lnTo>
                  <a:pt x="6073174" y="3902116"/>
                </a:lnTo>
                <a:lnTo>
                  <a:pt x="6031645" y="3918849"/>
                </a:lnTo>
                <a:lnTo>
                  <a:pt x="5988775" y="3932790"/>
                </a:lnTo>
                <a:lnTo>
                  <a:pt x="5944676" y="3943828"/>
                </a:lnTo>
                <a:lnTo>
                  <a:pt x="5899459" y="3951850"/>
                </a:lnTo>
                <a:lnTo>
                  <a:pt x="5853237" y="3956745"/>
                </a:lnTo>
                <a:lnTo>
                  <a:pt x="5806121" y="3958401"/>
                </a:lnTo>
                <a:lnTo>
                  <a:pt x="0" y="3958401"/>
                </a:lnTo>
                <a:lnTo>
                  <a:pt x="0" y="659745"/>
                </a:lnTo>
                <a:lnTo>
                  <a:pt x="1656" y="612629"/>
                </a:lnTo>
                <a:lnTo>
                  <a:pt x="6551" y="566406"/>
                </a:lnTo>
                <a:lnTo>
                  <a:pt x="14573" y="521190"/>
                </a:lnTo>
                <a:lnTo>
                  <a:pt x="25610" y="477091"/>
                </a:lnTo>
                <a:lnTo>
                  <a:pt x="39551" y="434221"/>
                </a:lnTo>
                <a:lnTo>
                  <a:pt x="56284" y="392691"/>
                </a:lnTo>
                <a:lnTo>
                  <a:pt x="75698" y="352614"/>
                </a:lnTo>
                <a:lnTo>
                  <a:pt x="97680" y="314101"/>
                </a:lnTo>
                <a:lnTo>
                  <a:pt x="122119" y="277264"/>
                </a:lnTo>
                <a:lnTo>
                  <a:pt x="148904" y="242214"/>
                </a:lnTo>
                <a:lnTo>
                  <a:pt x="177922" y="209063"/>
                </a:lnTo>
                <a:lnTo>
                  <a:pt x="209063" y="177922"/>
                </a:lnTo>
                <a:lnTo>
                  <a:pt x="242214" y="148904"/>
                </a:lnTo>
                <a:lnTo>
                  <a:pt x="277264" y="122119"/>
                </a:lnTo>
                <a:lnTo>
                  <a:pt x="314101" y="97680"/>
                </a:lnTo>
                <a:lnTo>
                  <a:pt x="352614" y="75698"/>
                </a:lnTo>
                <a:lnTo>
                  <a:pt x="392691" y="56284"/>
                </a:lnTo>
                <a:lnTo>
                  <a:pt x="434221" y="39551"/>
                </a:lnTo>
                <a:lnTo>
                  <a:pt x="477091" y="25610"/>
                </a:lnTo>
                <a:lnTo>
                  <a:pt x="521190" y="14573"/>
                </a:lnTo>
                <a:lnTo>
                  <a:pt x="566406" y="6551"/>
                </a:lnTo>
                <a:lnTo>
                  <a:pt x="612629" y="1656"/>
                </a:lnTo>
                <a:lnTo>
                  <a:pt x="659745" y="0"/>
                </a:lnTo>
                <a:close/>
              </a:path>
            </a:pathLst>
          </a:custGeom>
          <a:ln w="5965">
            <a:solidFill>
              <a:srgbClr val="D60942"/>
            </a:solidFill>
          </a:ln>
        </p:spPr>
        <p:txBody>
          <a:bodyPr wrap="square" lIns="0" tIns="0" rIns="0" bIns="0" rtlCol="0"/>
          <a:lstStyle/>
          <a:p>
            <a:endParaRPr/>
          </a:p>
        </p:txBody>
      </p:sp>
      <p:sp>
        <p:nvSpPr>
          <p:cNvPr id="21" name="bg object 21"/>
          <p:cNvSpPr/>
          <p:nvPr/>
        </p:nvSpPr>
        <p:spPr>
          <a:xfrm>
            <a:off x="778540" y="15064984"/>
            <a:ext cx="13761706" cy="24000392"/>
          </a:xfrm>
          <a:custGeom>
            <a:avLst/>
            <a:gdLst/>
            <a:ahLst/>
            <a:cxnLst/>
            <a:rect l="l" t="t" r="r" b="b"/>
            <a:pathLst>
              <a:path w="6465570" h="11272519">
                <a:moveTo>
                  <a:pt x="6465288" y="0"/>
                </a:moveTo>
                <a:lnTo>
                  <a:pt x="1077572" y="0"/>
                </a:lnTo>
                <a:lnTo>
                  <a:pt x="1029573" y="1049"/>
                </a:lnTo>
                <a:lnTo>
                  <a:pt x="982111" y="4170"/>
                </a:lnTo>
                <a:lnTo>
                  <a:pt x="935231" y="9317"/>
                </a:lnTo>
                <a:lnTo>
                  <a:pt x="888976" y="16448"/>
                </a:lnTo>
                <a:lnTo>
                  <a:pt x="843391" y="25518"/>
                </a:lnTo>
                <a:lnTo>
                  <a:pt x="798518" y="36483"/>
                </a:lnTo>
                <a:lnTo>
                  <a:pt x="754401" y="49300"/>
                </a:lnTo>
                <a:lnTo>
                  <a:pt x="711085" y="63924"/>
                </a:lnTo>
                <a:lnTo>
                  <a:pt x="668614" y="80313"/>
                </a:lnTo>
                <a:lnTo>
                  <a:pt x="627030" y="98422"/>
                </a:lnTo>
                <a:lnTo>
                  <a:pt x="586378" y="118207"/>
                </a:lnTo>
                <a:lnTo>
                  <a:pt x="546702" y="139625"/>
                </a:lnTo>
                <a:lnTo>
                  <a:pt x="508045" y="162632"/>
                </a:lnTo>
                <a:lnTo>
                  <a:pt x="470452" y="187184"/>
                </a:lnTo>
                <a:lnTo>
                  <a:pt x="433966" y="213237"/>
                </a:lnTo>
                <a:lnTo>
                  <a:pt x="398630" y="240748"/>
                </a:lnTo>
                <a:lnTo>
                  <a:pt x="364489" y="269672"/>
                </a:lnTo>
                <a:lnTo>
                  <a:pt x="331587" y="299966"/>
                </a:lnTo>
                <a:lnTo>
                  <a:pt x="299967" y="331586"/>
                </a:lnTo>
                <a:lnTo>
                  <a:pt x="269672" y="364488"/>
                </a:lnTo>
                <a:lnTo>
                  <a:pt x="240748" y="398629"/>
                </a:lnTo>
                <a:lnTo>
                  <a:pt x="213237" y="433964"/>
                </a:lnTo>
                <a:lnTo>
                  <a:pt x="187184" y="470451"/>
                </a:lnTo>
                <a:lnTo>
                  <a:pt x="162632" y="508044"/>
                </a:lnTo>
                <a:lnTo>
                  <a:pt x="139625" y="546700"/>
                </a:lnTo>
                <a:lnTo>
                  <a:pt x="118207" y="586376"/>
                </a:lnTo>
                <a:lnTo>
                  <a:pt x="98422" y="627028"/>
                </a:lnTo>
                <a:lnTo>
                  <a:pt x="80313" y="668611"/>
                </a:lnTo>
                <a:lnTo>
                  <a:pt x="63924" y="711082"/>
                </a:lnTo>
                <a:lnTo>
                  <a:pt x="49300" y="754398"/>
                </a:lnTo>
                <a:lnTo>
                  <a:pt x="36483" y="798514"/>
                </a:lnTo>
                <a:lnTo>
                  <a:pt x="25518" y="843387"/>
                </a:lnTo>
                <a:lnTo>
                  <a:pt x="16448" y="888972"/>
                </a:lnTo>
                <a:lnTo>
                  <a:pt x="9317" y="935227"/>
                </a:lnTo>
                <a:lnTo>
                  <a:pt x="4170" y="982106"/>
                </a:lnTo>
                <a:lnTo>
                  <a:pt x="1049" y="1029568"/>
                </a:lnTo>
                <a:lnTo>
                  <a:pt x="0" y="1077566"/>
                </a:lnTo>
                <a:lnTo>
                  <a:pt x="0" y="11272497"/>
                </a:lnTo>
                <a:lnTo>
                  <a:pt x="5387721" y="11272497"/>
                </a:lnTo>
                <a:lnTo>
                  <a:pt x="5435720" y="11271447"/>
                </a:lnTo>
                <a:lnTo>
                  <a:pt x="5483181" y="11268326"/>
                </a:lnTo>
                <a:lnTo>
                  <a:pt x="5530062" y="11263179"/>
                </a:lnTo>
                <a:lnTo>
                  <a:pt x="5576316" y="11256048"/>
                </a:lnTo>
                <a:lnTo>
                  <a:pt x="5621902" y="11246978"/>
                </a:lnTo>
                <a:lnTo>
                  <a:pt x="5666775" y="11236013"/>
                </a:lnTo>
                <a:lnTo>
                  <a:pt x="5710891" y="11223196"/>
                </a:lnTo>
                <a:lnTo>
                  <a:pt x="5754207" y="11208571"/>
                </a:lnTo>
                <a:lnTo>
                  <a:pt x="5796679" y="11192182"/>
                </a:lnTo>
                <a:lnTo>
                  <a:pt x="5838262" y="11174073"/>
                </a:lnTo>
                <a:lnTo>
                  <a:pt x="5878914" y="11154288"/>
                </a:lnTo>
                <a:lnTo>
                  <a:pt x="5918589" y="11132869"/>
                </a:lnTo>
                <a:lnTo>
                  <a:pt x="5957246" y="11109862"/>
                </a:lnTo>
                <a:lnTo>
                  <a:pt x="5994839" y="11085310"/>
                </a:lnTo>
                <a:lnTo>
                  <a:pt x="6031325" y="11059256"/>
                </a:lnTo>
                <a:lnTo>
                  <a:pt x="6066661" y="11031745"/>
                </a:lnTo>
                <a:lnTo>
                  <a:pt x="6100801" y="11002821"/>
                </a:lnTo>
                <a:lnTo>
                  <a:pt x="6133703" y="10972526"/>
                </a:lnTo>
                <a:lnTo>
                  <a:pt x="6165323" y="10940906"/>
                </a:lnTo>
                <a:lnTo>
                  <a:pt x="6195617" y="10908003"/>
                </a:lnTo>
                <a:lnTo>
                  <a:pt x="6224541" y="10873862"/>
                </a:lnTo>
                <a:lnTo>
                  <a:pt x="6252052" y="10838526"/>
                </a:lnTo>
                <a:lnTo>
                  <a:pt x="6278105" y="10802039"/>
                </a:lnTo>
                <a:lnTo>
                  <a:pt x="6302656" y="10764445"/>
                </a:lnTo>
                <a:lnTo>
                  <a:pt x="6325663" y="10725788"/>
                </a:lnTo>
                <a:lnTo>
                  <a:pt x="6347081" y="10686111"/>
                </a:lnTo>
                <a:lnTo>
                  <a:pt x="6366866" y="10645459"/>
                </a:lnTo>
                <a:lnTo>
                  <a:pt x="6384975" y="10603875"/>
                </a:lnTo>
                <a:lnTo>
                  <a:pt x="6401364" y="10561403"/>
                </a:lnTo>
                <a:lnTo>
                  <a:pt x="6415988" y="10518087"/>
                </a:lnTo>
                <a:lnTo>
                  <a:pt x="6428805" y="10473970"/>
                </a:lnTo>
                <a:lnTo>
                  <a:pt x="6439770" y="10429096"/>
                </a:lnTo>
                <a:lnTo>
                  <a:pt x="6448839" y="10383510"/>
                </a:lnTo>
                <a:lnTo>
                  <a:pt x="6455970" y="10337254"/>
                </a:lnTo>
                <a:lnTo>
                  <a:pt x="6461117" y="10290374"/>
                </a:lnTo>
                <a:lnTo>
                  <a:pt x="6464238" y="10242912"/>
                </a:lnTo>
                <a:lnTo>
                  <a:pt x="6465288" y="10194912"/>
                </a:lnTo>
                <a:lnTo>
                  <a:pt x="6465288" y="0"/>
                </a:lnTo>
                <a:close/>
              </a:path>
            </a:pathLst>
          </a:custGeom>
          <a:solidFill>
            <a:srgbClr val="FFFFFF"/>
          </a:solidFill>
        </p:spPr>
        <p:txBody>
          <a:bodyPr wrap="square" lIns="0" tIns="0" rIns="0" bIns="0" rtlCol="0"/>
          <a:lstStyle/>
          <a:p>
            <a:endParaRPr/>
          </a:p>
        </p:txBody>
      </p:sp>
      <p:sp>
        <p:nvSpPr>
          <p:cNvPr id="22" name="bg object 22"/>
          <p:cNvSpPr/>
          <p:nvPr/>
        </p:nvSpPr>
        <p:spPr>
          <a:xfrm>
            <a:off x="778540" y="15064984"/>
            <a:ext cx="13761706" cy="24000392"/>
          </a:xfrm>
          <a:custGeom>
            <a:avLst/>
            <a:gdLst/>
            <a:ahLst/>
            <a:cxnLst/>
            <a:rect l="l" t="t" r="r" b="b"/>
            <a:pathLst>
              <a:path w="6465570" h="11272519">
                <a:moveTo>
                  <a:pt x="1077572" y="0"/>
                </a:moveTo>
                <a:lnTo>
                  <a:pt x="6465288" y="0"/>
                </a:lnTo>
                <a:lnTo>
                  <a:pt x="6465288" y="10194912"/>
                </a:lnTo>
                <a:lnTo>
                  <a:pt x="6464238" y="10242912"/>
                </a:lnTo>
                <a:lnTo>
                  <a:pt x="6461117" y="10290374"/>
                </a:lnTo>
                <a:lnTo>
                  <a:pt x="6455970" y="10337254"/>
                </a:lnTo>
                <a:lnTo>
                  <a:pt x="6448839" y="10383510"/>
                </a:lnTo>
                <a:lnTo>
                  <a:pt x="6439770" y="10429096"/>
                </a:lnTo>
                <a:lnTo>
                  <a:pt x="6428805" y="10473970"/>
                </a:lnTo>
                <a:lnTo>
                  <a:pt x="6415988" y="10518087"/>
                </a:lnTo>
                <a:lnTo>
                  <a:pt x="6401364" y="10561403"/>
                </a:lnTo>
                <a:lnTo>
                  <a:pt x="6384975" y="10603875"/>
                </a:lnTo>
                <a:lnTo>
                  <a:pt x="6366866" y="10645459"/>
                </a:lnTo>
                <a:lnTo>
                  <a:pt x="6347081" y="10686111"/>
                </a:lnTo>
                <a:lnTo>
                  <a:pt x="6325663" y="10725788"/>
                </a:lnTo>
                <a:lnTo>
                  <a:pt x="6302656" y="10764445"/>
                </a:lnTo>
                <a:lnTo>
                  <a:pt x="6278105" y="10802039"/>
                </a:lnTo>
                <a:lnTo>
                  <a:pt x="6252052" y="10838526"/>
                </a:lnTo>
                <a:lnTo>
                  <a:pt x="6224541" y="10873862"/>
                </a:lnTo>
                <a:lnTo>
                  <a:pt x="6195617" y="10908003"/>
                </a:lnTo>
                <a:lnTo>
                  <a:pt x="6165323" y="10940906"/>
                </a:lnTo>
                <a:lnTo>
                  <a:pt x="6133703" y="10972526"/>
                </a:lnTo>
                <a:lnTo>
                  <a:pt x="6100801" y="11002821"/>
                </a:lnTo>
                <a:lnTo>
                  <a:pt x="6066661" y="11031745"/>
                </a:lnTo>
                <a:lnTo>
                  <a:pt x="6031325" y="11059256"/>
                </a:lnTo>
                <a:lnTo>
                  <a:pt x="5994839" y="11085310"/>
                </a:lnTo>
                <a:lnTo>
                  <a:pt x="5957246" y="11109862"/>
                </a:lnTo>
                <a:lnTo>
                  <a:pt x="5918589" y="11132869"/>
                </a:lnTo>
                <a:lnTo>
                  <a:pt x="5878914" y="11154288"/>
                </a:lnTo>
                <a:lnTo>
                  <a:pt x="5838262" y="11174073"/>
                </a:lnTo>
                <a:lnTo>
                  <a:pt x="5796679" y="11192182"/>
                </a:lnTo>
                <a:lnTo>
                  <a:pt x="5754207" y="11208571"/>
                </a:lnTo>
                <a:lnTo>
                  <a:pt x="5710891" y="11223196"/>
                </a:lnTo>
                <a:lnTo>
                  <a:pt x="5666775" y="11236013"/>
                </a:lnTo>
                <a:lnTo>
                  <a:pt x="5621902" y="11246978"/>
                </a:lnTo>
                <a:lnTo>
                  <a:pt x="5576316" y="11256048"/>
                </a:lnTo>
                <a:lnTo>
                  <a:pt x="5530062" y="11263179"/>
                </a:lnTo>
                <a:lnTo>
                  <a:pt x="5483181" y="11268326"/>
                </a:lnTo>
                <a:lnTo>
                  <a:pt x="5435720" y="11271447"/>
                </a:lnTo>
                <a:lnTo>
                  <a:pt x="5387721" y="11272497"/>
                </a:lnTo>
                <a:lnTo>
                  <a:pt x="0" y="11272497"/>
                </a:lnTo>
                <a:lnTo>
                  <a:pt x="0" y="1077566"/>
                </a:lnTo>
                <a:lnTo>
                  <a:pt x="1049" y="1029568"/>
                </a:lnTo>
                <a:lnTo>
                  <a:pt x="4170" y="982106"/>
                </a:lnTo>
                <a:lnTo>
                  <a:pt x="9317" y="935227"/>
                </a:lnTo>
                <a:lnTo>
                  <a:pt x="16448" y="888972"/>
                </a:lnTo>
                <a:lnTo>
                  <a:pt x="25518" y="843387"/>
                </a:lnTo>
                <a:lnTo>
                  <a:pt x="36483" y="798514"/>
                </a:lnTo>
                <a:lnTo>
                  <a:pt x="49300" y="754398"/>
                </a:lnTo>
                <a:lnTo>
                  <a:pt x="63924" y="711082"/>
                </a:lnTo>
                <a:lnTo>
                  <a:pt x="80313" y="668611"/>
                </a:lnTo>
                <a:lnTo>
                  <a:pt x="98422" y="627028"/>
                </a:lnTo>
                <a:lnTo>
                  <a:pt x="118207" y="586376"/>
                </a:lnTo>
                <a:lnTo>
                  <a:pt x="139625" y="546700"/>
                </a:lnTo>
                <a:lnTo>
                  <a:pt x="162632" y="508044"/>
                </a:lnTo>
                <a:lnTo>
                  <a:pt x="187184" y="470451"/>
                </a:lnTo>
                <a:lnTo>
                  <a:pt x="213237" y="433964"/>
                </a:lnTo>
                <a:lnTo>
                  <a:pt x="240748" y="398629"/>
                </a:lnTo>
                <a:lnTo>
                  <a:pt x="269672" y="364488"/>
                </a:lnTo>
                <a:lnTo>
                  <a:pt x="299967" y="331586"/>
                </a:lnTo>
                <a:lnTo>
                  <a:pt x="331587" y="299966"/>
                </a:lnTo>
                <a:lnTo>
                  <a:pt x="364489" y="269672"/>
                </a:lnTo>
                <a:lnTo>
                  <a:pt x="398630" y="240748"/>
                </a:lnTo>
                <a:lnTo>
                  <a:pt x="433966" y="213237"/>
                </a:lnTo>
                <a:lnTo>
                  <a:pt x="470452" y="187184"/>
                </a:lnTo>
                <a:lnTo>
                  <a:pt x="508045" y="162632"/>
                </a:lnTo>
                <a:lnTo>
                  <a:pt x="546702" y="139625"/>
                </a:lnTo>
                <a:lnTo>
                  <a:pt x="586378" y="118207"/>
                </a:lnTo>
                <a:lnTo>
                  <a:pt x="627030" y="98422"/>
                </a:lnTo>
                <a:lnTo>
                  <a:pt x="668614" y="80313"/>
                </a:lnTo>
                <a:lnTo>
                  <a:pt x="711085" y="63924"/>
                </a:lnTo>
                <a:lnTo>
                  <a:pt x="754401" y="49300"/>
                </a:lnTo>
                <a:lnTo>
                  <a:pt x="798518" y="36483"/>
                </a:lnTo>
                <a:lnTo>
                  <a:pt x="843391" y="25518"/>
                </a:lnTo>
                <a:lnTo>
                  <a:pt x="888976" y="16448"/>
                </a:lnTo>
                <a:lnTo>
                  <a:pt x="935231" y="9317"/>
                </a:lnTo>
                <a:lnTo>
                  <a:pt x="982111" y="4170"/>
                </a:lnTo>
                <a:lnTo>
                  <a:pt x="1029573" y="1049"/>
                </a:lnTo>
                <a:lnTo>
                  <a:pt x="1077572" y="0"/>
                </a:lnTo>
                <a:close/>
              </a:path>
            </a:pathLst>
          </a:custGeom>
          <a:ln w="5965">
            <a:solidFill>
              <a:srgbClr val="D60942"/>
            </a:solidFill>
          </a:ln>
        </p:spPr>
        <p:txBody>
          <a:bodyPr wrap="square" lIns="0" tIns="0" rIns="0" bIns="0" rtlCol="0"/>
          <a:lstStyle/>
          <a:p>
            <a:endParaRPr/>
          </a:p>
        </p:txBody>
      </p:sp>
      <p:sp>
        <p:nvSpPr>
          <p:cNvPr id="23" name="bg object 23"/>
          <p:cNvSpPr/>
          <p:nvPr/>
        </p:nvSpPr>
        <p:spPr>
          <a:xfrm>
            <a:off x="15139613" y="6416144"/>
            <a:ext cx="14349640" cy="35770751"/>
          </a:xfrm>
          <a:custGeom>
            <a:avLst/>
            <a:gdLst/>
            <a:ahLst/>
            <a:cxnLst/>
            <a:rect l="l" t="t" r="r" b="b"/>
            <a:pathLst>
              <a:path w="6741794" h="16800830">
                <a:moveTo>
                  <a:pt x="6741725" y="0"/>
                </a:moveTo>
                <a:lnTo>
                  <a:pt x="1123646" y="0"/>
                </a:lnTo>
                <a:lnTo>
                  <a:pt x="1074905" y="1038"/>
                </a:lnTo>
                <a:lnTo>
                  <a:pt x="1026694" y="4124"/>
                </a:lnTo>
                <a:lnTo>
                  <a:pt x="979055" y="9216"/>
                </a:lnTo>
                <a:lnTo>
                  <a:pt x="932031" y="16272"/>
                </a:lnTo>
                <a:lnTo>
                  <a:pt x="885664" y="25250"/>
                </a:lnTo>
                <a:lnTo>
                  <a:pt x="839996" y="36108"/>
                </a:lnTo>
                <a:lnTo>
                  <a:pt x="795070" y="48802"/>
                </a:lnTo>
                <a:lnTo>
                  <a:pt x="750926" y="63292"/>
                </a:lnTo>
                <a:lnTo>
                  <a:pt x="707608" y="79535"/>
                </a:lnTo>
                <a:lnTo>
                  <a:pt x="665158" y="97489"/>
                </a:lnTo>
                <a:lnTo>
                  <a:pt x="623618" y="117112"/>
                </a:lnTo>
                <a:lnTo>
                  <a:pt x="583029" y="138361"/>
                </a:lnTo>
                <a:lnTo>
                  <a:pt x="543435" y="161195"/>
                </a:lnTo>
                <a:lnTo>
                  <a:pt x="504877" y="185571"/>
                </a:lnTo>
                <a:lnTo>
                  <a:pt x="467398" y="211447"/>
                </a:lnTo>
                <a:lnTo>
                  <a:pt x="431039" y="238781"/>
                </a:lnTo>
                <a:lnTo>
                  <a:pt x="395843" y="267530"/>
                </a:lnTo>
                <a:lnTo>
                  <a:pt x="361852" y="297653"/>
                </a:lnTo>
                <a:lnTo>
                  <a:pt x="329108" y="329108"/>
                </a:lnTo>
                <a:lnTo>
                  <a:pt x="297653" y="361852"/>
                </a:lnTo>
                <a:lnTo>
                  <a:pt x="267530" y="395843"/>
                </a:lnTo>
                <a:lnTo>
                  <a:pt x="238781" y="431039"/>
                </a:lnTo>
                <a:lnTo>
                  <a:pt x="211447" y="467398"/>
                </a:lnTo>
                <a:lnTo>
                  <a:pt x="185571" y="504877"/>
                </a:lnTo>
                <a:lnTo>
                  <a:pt x="161195" y="543435"/>
                </a:lnTo>
                <a:lnTo>
                  <a:pt x="138361" y="583029"/>
                </a:lnTo>
                <a:lnTo>
                  <a:pt x="117112" y="623618"/>
                </a:lnTo>
                <a:lnTo>
                  <a:pt x="97489" y="665158"/>
                </a:lnTo>
                <a:lnTo>
                  <a:pt x="79535" y="707608"/>
                </a:lnTo>
                <a:lnTo>
                  <a:pt x="63292" y="750926"/>
                </a:lnTo>
                <a:lnTo>
                  <a:pt x="48802" y="795070"/>
                </a:lnTo>
                <a:lnTo>
                  <a:pt x="36108" y="839996"/>
                </a:lnTo>
                <a:lnTo>
                  <a:pt x="25250" y="885664"/>
                </a:lnTo>
                <a:lnTo>
                  <a:pt x="16272" y="932031"/>
                </a:lnTo>
                <a:lnTo>
                  <a:pt x="9216" y="979055"/>
                </a:lnTo>
                <a:lnTo>
                  <a:pt x="4124" y="1026694"/>
                </a:lnTo>
                <a:lnTo>
                  <a:pt x="1038" y="1074905"/>
                </a:lnTo>
                <a:lnTo>
                  <a:pt x="0" y="1123646"/>
                </a:lnTo>
                <a:lnTo>
                  <a:pt x="0" y="16800659"/>
                </a:lnTo>
                <a:lnTo>
                  <a:pt x="5618085" y="16800659"/>
                </a:lnTo>
                <a:lnTo>
                  <a:pt x="5666826" y="16799621"/>
                </a:lnTo>
                <a:lnTo>
                  <a:pt x="5715036" y="16796534"/>
                </a:lnTo>
                <a:lnTo>
                  <a:pt x="5762674" y="16791442"/>
                </a:lnTo>
                <a:lnTo>
                  <a:pt x="5809698" y="16784385"/>
                </a:lnTo>
                <a:lnTo>
                  <a:pt x="5856064" y="16775407"/>
                </a:lnTo>
                <a:lnTo>
                  <a:pt x="5901732" y="16764550"/>
                </a:lnTo>
                <a:lnTo>
                  <a:pt x="5946658" y="16751854"/>
                </a:lnTo>
                <a:lnTo>
                  <a:pt x="5990802" y="16737364"/>
                </a:lnTo>
                <a:lnTo>
                  <a:pt x="6034119" y="16721121"/>
                </a:lnTo>
                <a:lnTo>
                  <a:pt x="6076569" y="16703166"/>
                </a:lnTo>
                <a:lnTo>
                  <a:pt x="6118109" y="16683543"/>
                </a:lnTo>
                <a:lnTo>
                  <a:pt x="6158697" y="16662294"/>
                </a:lnTo>
                <a:lnTo>
                  <a:pt x="6198291" y="16639460"/>
                </a:lnTo>
                <a:lnTo>
                  <a:pt x="6236849" y="16615084"/>
                </a:lnTo>
                <a:lnTo>
                  <a:pt x="6274328" y="16589207"/>
                </a:lnTo>
                <a:lnTo>
                  <a:pt x="6310687" y="16561873"/>
                </a:lnTo>
                <a:lnTo>
                  <a:pt x="6345883" y="16533123"/>
                </a:lnTo>
                <a:lnTo>
                  <a:pt x="6379874" y="16503000"/>
                </a:lnTo>
                <a:lnTo>
                  <a:pt x="6412618" y="16471545"/>
                </a:lnTo>
                <a:lnTo>
                  <a:pt x="6444072" y="16438801"/>
                </a:lnTo>
                <a:lnTo>
                  <a:pt x="6474195" y="16404810"/>
                </a:lnTo>
                <a:lnTo>
                  <a:pt x="6502945" y="16369614"/>
                </a:lnTo>
                <a:lnTo>
                  <a:pt x="6530279" y="16333255"/>
                </a:lnTo>
                <a:lnTo>
                  <a:pt x="6556155" y="16295776"/>
                </a:lnTo>
                <a:lnTo>
                  <a:pt x="6580530" y="16257219"/>
                </a:lnTo>
                <a:lnTo>
                  <a:pt x="6603364" y="16217625"/>
                </a:lnTo>
                <a:lnTo>
                  <a:pt x="6624613" y="16177037"/>
                </a:lnTo>
                <a:lnTo>
                  <a:pt x="6644236" y="16135497"/>
                </a:lnTo>
                <a:lnTo>
                  <a:pt x="6662190" y="16093048"/>
                </a:lnTo>
                <a:lnTo>
                  <a:pt x="6678433" y="16049731"/>
                </a:lnTo>
                <a:lnTo>
                  <a:pt x="6692923" y="16005589"/>
                </a:lnTo>
                <a:lnTo>
                  <a:pt x="6705617" y="15960663"/>
                </a:lnTo>
                <a:lnTo>
                  <a:pt x="6716475" y="15914996"/>
                </a:lnTo>
                <a:lnTo>
                  <a:pt x="6725453" y="15868631"/>
                </a:lnTo>
                <a:lnTo>
                  <a:pt x="6732509" y="15821609"/>
                </a:lnTo>
                <a:lnTo>
                  <a:pt x="6737601" y="15773972"/>
                </a:lnTo>
                <a:lnTo>
                  <a:pt x="6740687" y="15725763"/>
                </a:lnTo>
                <a:lnTo>
                  <a:pt x="6741725" y="15677024"/>
                </a:lnTo>
                <a:lnTo>
                  <a:pt x="6741725" y="0"/>
                </a:lnTo>
                <a:close/>
              </a:path>
            </a:pathLst>
          </a:custGeom>
          <a:solidFill>
            <a:srgbClr val="FFFFFF"/>
          </a:solidFill>
        </p:spPr>
        <p:txBody>
          <a:bodyPr wrap="square" lIns="0" tIns="0" rIns="0" bIns="0" rtlCol="0"/>
          <a:lstStyle/>
          <a:p>
            <a:endParaRPr/>
          </a:p>
        </p:txBody>
      </p:sp>
      <p:sp>
        <p:nvSpPr>
          <p:cNvPr id="24" name="bg object 24"/>
          <p:cNvSpPr/>
          <p:nvPr/>
        </p:nvSpPr>
        <p:spPr>
          <a:xfrm>
            <a:off x="15139613" y="6416144"/>
            <a:ext cx="14349640" cy="35770751"/>
          </a:xfrm>
          <a:custGeom>
            <a:avLst/>
            <a:gdLst/>
            <a:ahLst/>
            <a:cxnLst/>
            <a:rect l="l" t="t" r="r" b="b"/>
            <a:pathLst>
              <a:path w="6741794" h="16800830">
                <a:moveTo>
                  <a:pt x="1123646" y="0"/>
                </a:moveTo>
                <a:lnTo>
                  <a:pt x="6741725" y="0"/>
                </a:lnTo>
                <a:lnTo>
                  <a:pt x="6741725" y="15677024"/>
                </a:lnTo>
                <a:lnTo>
                  <a:pt x="6740687" y="15725763"/>
                </a:lnTo>
                <a:lnTo>
                  <a:pt x="6737601" y="15773972"/>
                </a:lnTo>
                <a:lnTo>
                  <a:pt x="6732509" y="15821609"/>
                </a:lnTo>
                <a:lnTo>
                  <a:pt x="6725453" y="15868631"/>
                </a:lnTo>
                <a:lnTo>
                  <a:pt x="6716475" y="15914996"/>
                </a:lnTo>
                <a:lnTo>
                  <a:pt x="6705617" y="15960663"/>
                </a:lnTo>
                <a:lnTo>
                  <a:pt x="6692923" y="16005589"/>
                </a:lnTo>
                <a:lnTo>
                  <a:pt x="6678433" y="16049731"/>
                </a:lnTo>
                <a:lnTo>
                  <a:pt x="6662190" y="16093048"/>
                </a:lnTo>
                <a:lnTo>
                  <a:pt x="6644236" y="16135497"/>
                </a:lnTo>
                <a:lnTo>
                  <a:pt x="6624613" y="16177037"/>
                </a:lnTo>
                <a:lnTo>
                  <a:pt x="6603364" y="16217625"/>
                </a:lnTo>
                <a:lnTo>
                  <a:pt x="6580530" y="16257219"/>
                </a:lnTo>
                <a:lnTo>
                  <a:pt x="6556155" y="16295776"/>
                </a:lnTo>
                <a:lnTo>
                  <a:pt x="6530279" y="16333255"/>
                </a:lnTo>
                <a:lnTo>
                  <a:pt x="6502945" y="16369614"/>
                </a:lnTo>
                <a:lnTo>
                  <a:pt x="6474195" y="16404810"/>
                </a:lnTo>
                <a:lnTo>
                  <a:pt x="6444072" y="16438801"/>
                </a:lnTo>
                <a:lnTo>
                  <a:pt x="6412618" y="16471545"/>
                </a:lnTo>
                <a:lnTo>
                  <a:pt x="6379874" y="16503000"/>
                </a:lnTo>
                <a:lnTo>
                  <a:pt x="6345883" y="16533123"/>
                </a:lnTo>
                <a:lnTo>
                  <a:pt x="6310687" y="16561873"/>
                </a:lnTo>
                <a:lnTo>
                  <a:pt x="6274328" y="16589207"/>
                </a:lnTo>
                <a:lnTo>
                  <a:pt x="6236849" y="16615084"/>
                </a:lnTo>
                <a:lnTo>
                  <a:pt x="6198291" y="16639460"/>
                </a:lnTo>
                <a:lnTo>
                  <a:pt x="6158697" y="16662294"/>
                </a:lnTo>
                <a:lnTo>
                  <a:pt x="6118109" y="16683543"/>
                </a:lnTo>
                <a:lnTo>
                  <a:pt x="6076569" y="16703166"/>
                </a:lnTo>
                <a:lnTo>
                  <a:pt x="6034119" y="16721121"/>
                </a:lnTo>
                <a:lnTo>
                  <a:pt x="5990802" y="16737364"/>
                </a:lnTo>
                <a:lnTo>
                  <a:pt x="5946658" y="16751854"/>
                </a:lnTo>
                <a:lnTo>
                  <a:pt x="5901732" y="16764550"/>
                </a:lnTo>
                <a:lnTo>
                  <a:pt x="5856064" y="16775407"/>
                </a:lnTo>
                <a:lnTo>
                  <a:pt x="5809698" y="16784385"/>
                </a:lnTo>
                <a:lnTo>
                  <a:pt x="5762674" y="16791442"/>
                </a:lnTo>
                <a:lnTo>
                  <a:pt x="5715036" y="16796534"/>
                </a:lnTo>
                <a:lnTo>
                  <a:pt x="5666826" y="16799621"/>
                </a:lnTo>
                <a:lnTo>
                  <a:pt x="5618085" y="16800659"/>
                </a:lnTo>
                <a:lnTo>
                  <a:pt x="0" y="16800659"/>
                </a:lnTo>
                <a:lnTo>
                  <a:pt x="0" y="1123646"/>
                </a:lnTo>
                <a:lnTo>
                  <a:pt x="1038" y="1074905"/>
                </a:lnTo>
                <a:lnTo>
                  <a:pt x="4124" y="1026694"/>
                </a:lnTo>
                <a:lnTo>
                  <a:pt x="9216" y="979055"/>
                </a:lnTo>
                <a:lnTo>
                  <a:pt x="16272" y="932031"/>
                </a:lnTo>
                <a:lnTo>
                  <a:pt x="25250" y="885664"/>
                </a:lnTo>
                <a:lnTo>
                  <a:pt x="36108" y="839996"/>
                </a:lnTo>
                <a:lnTo>
                  <a:pt x="48802" y="795070"/>
                </a:lnTo>
                <a:lnTo>
                  <a:pt x="63292" y="750926"/>
                </a:lnTo>
                <a:lnTo>
                  <a:pt x="79535" y="707608"/>
                </a:lnTo>
                <a:lnTo>
                  <a:pt x="97489" y="665158"/>
                </a:lnTo>
                <a:lnTo>
                  <a:pt x="117112" y="623618"/>
                </a:lnTo>
                <a:lnTo>
                  <a:pt x="138361" y="583029"/>
                </a:lnTo>
                <a:lnTo>
                  <a:pt x="161195" y="543435"/>
                </a:lnTo>
                <a:lnTo>
                  <a:pt x="185571" y="504877"/>
                </a:lnTo>
                <a:lnTo>
                  <a:pt x="211447" y="467398"/>
                </a:lnTo>
                <a:lnTo>
                  <a:pt x="238781" y="431039"/>
                </a:lnTo>
                <a:lnTo>
                  <a:pt x="267530" y="395843"/>
                </a:lnTo>
                <a:lnTo>
                  <a:pt x="297653" y="361852"/>
                </a:lnTo>
                <a:lnTo>
                  <a:pt x="329108" y="329108"/>
                </a:lnTo>
                <a:lnTo>
                  <a:pt x="361852" y="297653"/>
                </a:lnTo>
                <a:lnTo>
                  <a:pt x="395843" y="267530"/>
                </a:lnTo>
                <a:lnTo>
                  <a:pt x="431039" y="238781"/>
                </a:lnTo>
                <a:lnTo>
                  <a:pt x="467398" y="211447"/>
                </a:lnTo>
                <a:lnTo>
                  <a:pt x="504877" y="185571"/>
                </a:lnTo>
                <a:lnTo>
                  <a:pt x="543435" y="161195"/>
                </a:lnTo>
                <a:lnTo>
                  <a:pt x="583029" y="138361"/>
                </a:lnTo>
                <a:lnTo>
                  <a:pt x="623618" y="117112"/>
                </a:lnTo>
                <a:lnTo>
                  <a:pt x="665158" y="97489"/>
                </a:lnTo>
                <a:lnTo>
                  <a:pt x="707608" y="79535"/>
                </a:lnTo>
                <a:lnTo>
                  <a:pt x="750926" y="63292"/>
                </a:lnTo>
                <a:lnTo>
                  <a:pt x="795070" y="48802"/>
                </a:lnTo>
                <a:lnTo>
                  <a:pt x="839996" y="36108"/>
                </a:lnTo>
                <a:lnTo>
                  <a:pt x="885664" y="25250"/>
                </a:lnTo>
                <a:lnTo>
                  <a:pt x="932031" y="16272"/>
                </a:lnTo>
                <a:lnTo>
                  <a:pt x="979055" y="9216"/>
                </a:lnTo>
                <a:lnTo>
                  <a:pt x="1026694" y="4124"/>
                </a:lnTo>
                <a:lnTo>
                  <a:pt x="1074905" y="1038"/>
                </a:lnTo>
                <a:lnTo>
                  <a:pt x="1123646" y="0"/>
                </a:lnTo>
                <a:close/>
              </a:path>
            </a:pathLst>
          </a:custGeom>
          <a:ln w="5965">
            <a:solidFill>
              <a:srgbClr val="D60942"/>
            </a:solidFill>
          </a:ln>
        </p:spPr>
        <p:txBody>
          <a:bodyPr wrap="square" lIns="0" tIns="0" rIns="0" bIns="0" rtlCol="0"/>
          <a:lstStyle/>
          <a:p>
            <a:endParaRPr/>
          </a:p>
        </p:txBody>
      </p:sp>
      <p:pic>
        <p:nvPicPr>
          <p:cNvPr id="25" name="bg object 25"/>
          <p:cNvPicPr/>
          <p:nvPr/>
        </p:nvPicPr>
        <p:blipFill>
          <a:blip r:embed="rId7" cstate="print"/>
          <a:stretch>
            <a:fillRect/>
          </a:stretch>
        </p:blipFill>
        <p:spPr>
          <a:xfrm>
            <a:off x="20604657" y="1286277"/>
            <a:ext cx="8082496" cy="4006661"/>
          </a:xfrm>
          <a:prstGeom prst="rect">
            <a:avLst/>
          </a:prstGeom>
        </p:spPr>
      </p:pic>
      <p:sp>
        <p:nvSpPr>
          <p:cNvPr id="26" name="bg object 26"/>
          <p:cNvSpPr/>
          <p:nvPr/>
        </p:nvSpPr>
        <p:spPr>
          <a:xfrm>
            <a:off x="799865" y="39521011"/>
            <a:ext cx="13741433" cy="2720189"/>
          </a:xfrm>
          <a:custGeom>
            <a:avLst/>
            <a:gdLst/>
            <a:ahLst/>
            <a:cxnLst/>
            <a:rect l="l" t="t" r="r" b="b"/>
            <a:pathLst>
              <a:path w="6456045" h="1277619">
                <a:moveTo>
                  <a:pt x="6455851" y="0"/>
                </a:moveTo>
                <a:lnTo>
                  <a:pt x="212838" y="0"/>
                </a:lnTo>
                <a:lnTo>
                  <a:pt x="164036" y="5621"/>
                </a:lnTo>
                <a:lnTo>
                  <a:pt x="119237" y="21633"/>
                </a:lnTo>
                <a:lnTo>
                  <a:pt x="79719" y="46758"/>
                </a:lnTo>
                <a:lnTo>
                  <a:pt x="46758" y="79719"/>
                </a:lnTo>
                <a:lnTo>
                  <a:pt x="21633" y="119237"/>
                </a:lnTo>
                <a:lnTo>
                  <a:pt x="5621" y="164036"/>
                </a:lnTo>
                <a:lnTo>
                  <a:pt x="0" y="212838"/>
                </a:lnTo>
                <a:lnTo>
                  <a:pt x="0" y="1276996"/>
                </a:lnTo>
                <a:lnTo>
                  <a:pt x="6243018" y="1276996"/>
                </a:lnTo>
                <a:lnTo>
                  <a:pt x="6291808" y="1271374"/>
                </a:lnTo>
                <a:lnTo>
                  <a:pt x="6336602" y="1255362"/>
                </a:lnTo>
                <a:lnTo>
                  <a:pt x="6376120" y="1230237"/>
                </a:lnTo>
                <a:lnTo>
                  <a:pt x="6409084" y="1197277"/>
                </a:lnTo>
                <a:lnTo>
                  <a:pt x="6434213" y="1157758"/>
                </a:lnTo>
                <a:lnTo>
                  <a:pt x="6450228" y="1112959"/>
                </a:lnTo>
                <a:lnTo>
                  <a:pt x="6455851" y="1064157"/>
                </a:lnTo>
                <a:lnTo>
                  <a:pt x="6455851" y="0"/>
                </a:lnTo>
                <a:close/>
              </a:path>
            </a:pathLst>
          </a:custGeom>
          <a:solidFill>
            <a:srgbClr val="FFFFFF"/>
          </a:solidFill>
        </p:spPr>
        <p:txBody>
          <a:bodyPr wrap="square" lIns="0" tIns="0" rIns="0" bIns="0" rtlCol="0"/>
          <a:lstStyle/>
          <a:p>
            <a:endParaRPr/>
          </a:p>
        </p:txBody>
      </p:sp>
      <p:sp>
        <p:nvSpPr>
          <p:cNvPr id="27" name="bg object 27"/>
          <p:cNvSpPr/>
          <p:nvPr/>
        </p:nvSpPr>
        <p:spPr>
          <a:xfrm>
            <a:off x="799865" y="39521011"/>
            <a:ext cx="13741433" cy="2720189"/>
          </a:xfrm>
          <a:custGeom>
            <a:avLst/>
            <a:gdLst/>
            <a:ahLst/>
            <a:cxnLst/>
            <a:rect l="l" t="t" r="r" b="b"/>
            <a:pathLst>
              <a:path w="6456045" h="1277619">
                <a:moveTo>
                  <a:pt x="212838" y="0"/>
                </a:moveTo>
                <a:lnTo>
                  <a:pt x="6455851" y="0"/>
                </a:lnTo>
                <a:lnTo>
                  <a:pt x="6455851" y="1064157"/>
                </a:lnTo>
                <a:lnTo>
                  <a:pt x="6450228" y="1112959"/>
                </a:lnTo>
                <a:lnTo>
                  <a:pt x="6434213" y="1157758"/>
                </a:lnTo>
                <a:lnTo>
                  <a:pt x="6409084" y="1197277"/>
                </a:lnTo>
                <a:lnTo>
                  <a:pt x="6376120" y="1230237"/>
                </a:lnTo>
                <a:lnTo>
                  <a:pt x="6336602" y="1255362"/>
                </a:lnTo>
                <a:lnTo>
                  <a:pt x="6291808" y="1271374"/>
                </a:lnTo>
                <a:lnTo>
                  <a:pt x="6243018" y="1276996"/>
                </a:lnTo>
                <a:lnTo>
                  <a:pt x="0" y="1276996"/>
                </a:lnTo>
                <a:lnTo>
                  <a:pt x="0" y="212838"/>
                </a:lnTo>
                <a:lnTo>
                  <a:pt x="5621" y="164036"/>
                </a:lnTo>
                <a:lnTo>
                  <a:pt x="21633" y="119237"/>
                </a:lnTo>
                <a:lnTo>
                  <a:pt x="46758" y="79719"/>
                </a:lnTo>
                <a:lnTo>
                  <a:pt x="79719" y="46758"/>
                </a:lnTo>
                <a:lnTo>
                  <a:pt x="119237" y="21633"/>
                </a:lnTo>
                <a:lnTo>
                  <a:pt x="164036" y="5621"/>
                </a:lnTo>
                <a:lnTo>
                  <a:pt x="212838" y="0"/>
                </a:lnTo>
                <a:close/>
              </a:path>
            </a:pathLst>
          </a:custGeom>
          <a:ln w="5965">
            <a:solidFill>
              <a:srgbClr val="D60942"/>
            </a:solidFill>
          </a:ln>
        </p:spPr>
        <p:txBody>
          <a:bodyPr wrap="square" lIns="0" tIns="0" rIns="0" bIns="0" rtlCol="0"/>
          <a:lstStyle/>
          <a:p>
            <a:endParaRPr/>
          </a:p>
        </p:txBody>
      </p:sp>
      <p:sp>
        <p:nvSpPr>
          <p:cNvPr id="2" name="Holder 2"/>
          <p:cNvSpPr>
            <a:spLocks noGrp="1"/>
          </p:cNvSpPr>
          <p:nvPr>
            <p:ph type="title"/>
          </p:nvPr>
        </p:nvSpPr>
        <p:spPr>
          <a:xfrm>
            <a:off x="1513761" y="1712151"/>
            <a:ext cx="27247692"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513761" y="9844866"/>
            <a:ext cx="2724769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0293573" y="39807503"/>
            <a:ext cx="9688068"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513761" y="39807503"/>
            <a:ext cx="6963299"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2/12/26</a:t>
            </a:fld>
            <a:endParaRPr lang="en-US"/>
          </a:p>
        </p:txBody>
      </p:sp>
      <p:sp>
        <p:nvSpPr>
          <p:cNvPr id="6" name="Holder 6"/>
          <p:cNvSpPr>
            <a:spLocks noGrp="1"/>
          </p:cNvSpPr>
          <p:nvPr>
            <p:ph type="sldNum" sz="quarter" idx="7"/>
          </p:nvPr>
        </p:nvSpPr>
        <p:spPr>
          <a:xfrm>
            <a:off x="21798153" y="39807503"/>
            <a:ext cx="6963299"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973150">
        <a:defRPr>
          <a:latin typeface="+mn-lt"/>
          <a:ea typeface="+mn-ea"/>
          <a:cs typeface="+mn-cs"/>
        </a:defRPr>
      </a:lvl2pPr>
      <a:lvl3pPr marL="1946300">
        <a:defRPr>
          <a:latin typeface="+mn-lt"/>
          <a:ea typeface="+mn-ea"/>
          <a:cs typeface="+mn-cs"/>
        </a:defRPr>
      </a:lvl3pPr>
      <a:lvl4pPr marL="2919451">
        <a:defRPr>
          <a:latin typeface="+mn-lt"/>
          <a:ea typeface="+mn-ea"/>
          <a:cs typeface="+mn-cs"/>
        </a:defRPr>
      </a:lvl4pPr>
      <a:lvl5pPr marL="3892601">
        <a:defRPr>
          <a:latin typeface="+mn-lt"/>
          <a:ea typeface="+mn-ea"/>
          <a:cs typeface="+mn-cs"/>
        </a:defRPr>
      </a:lvl5pPr>
      <a:lvl6pPr marL="4865751">
        <a:defRPr>
          <a:latin typeface="+mn-lt"/>
          <a:ea typeface="+mn-ea"/>
          <a:cs typeface="+mn-cs"/>
        </a:defRPr>
      </a:lvl6pPr>
      <a:lvl7pPr marL="5838901">
        <a:defRPr>
          <a:latin typeface="+mn-lt"/>
          <a:ea typeface="+mn-ea"/>
          <a:cs typeface="+mn-cs"/>
        </a:defRPr>
      </a:lvl7pPr>
      <a:lvl8pPr marL="6812051">
        <a:defRPr>
          <a:latin typeface="+mn-lt"/>
          <a:ea typeface="+mn-ea"/>
          <a:cs typeface="+mn-cs"/>
        </a:defRPr>
      </a:lvl8pPr>
      <a:lvl9pPr marL="7785202">
        <a:defRPr>
          <a:latin typeface="+mn-lt"/>
          <a:ea typeface="+mn-ea"/>
          <a:cs typeface="+mn-cs"/>
        </a:defRPr>
      </a:lvl9pPr>
    </p:bodyStyle>
    <p:otherStyle>
      <a:lvl1pPr marL="0">
        <a:defRPr>
          <a:latin typeface="+mn-lt"/>
          <a:ea typeface="+mn-ea"/>
          <a:cs typeface="+mn-cs"/>
        </a:defRPr>
      </a:lvl1pPr>
      <a:lvl2pPr marL="973150">
        <a:defRPr>
          <a:latin typeface="+mn-lt"/>
          <a:ea typeface="+mn-ea"/>
          <a:cs typeface="+mn-cs"/>
        </a:defRPr>
      </a:lvl2pPr>
      <a:lvl3pPr marL="1946300">
        <a:defRPr>
          <a:latin typeface="+mn-lt"/>
          <a:ea typeface="+mn-ea"/>
          <a:cs typeface="+mn-cs"/>
        </a:defRPr>
      </a:lvl3pPr>
      <a:lvl4pPr marL="2919451">
        <a:defRPr>
          <a:latin typeface="+mn-lt"/>
          <a:ea typeface="+mn-ea"/>
          <a:cs typeface="+mn-cs"/>
        </a:defRPr>
      </a:lvl4pPr>
      <a:lvl5pPr marL="3892601">
        <a:defRPr>
          <a:latin typeface="+mn-lt"/>
          <a:ea typeface="+mn-ea"/>
          <a:cs typeface="+mn-cs"/>
        </a:defRPr>
      </a:lvl5pPr>
      <a:lvl6pPr marL="4865751">
        <a:defRPr>
          <a:latin typeface="+mn-lt"/>
          <a:ea typeface="+mn-ea"/>
          <a:cs typeface="+mn-cs"/>
        </a:defRPr>
      </a:lvl6pPr>
      <a:lvl7pPr marL="5838901">
        <a:defRPr>
          <a:latin typeface="+mn-lt"/>
          <a:ea typeface="+mn-ea"/>
          <a:cs typeface="+mn-cs"/>
        </a:defRPr>
      </a:lvl7pPr>
      <a:lvl8pPr marL="6812051">
        <a:defRPr>
          <a:latin typeface="+mn-lt"/>
          <a:ea typeface="+mn-ea"/>
          <a:cs typeface="+mn-cs"/>
        </a:defRPr>
      </a:lvl8pPr>
      <a:lvl9pPr marL="778520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4A776-2251-3E2A-F695-BD2E60CE112E}"/>
              </a:ext>
            </a:extLst>
          </p:cNvPr>
          <p:cNvSpPr>
            <a:spLocks noGrp="1"/>
          </p:cNvSpPr>
          <p:nvPr>
            <p:ph type="title"/>
          </p:nvPr>
        </p:nvSpPr>
        <p:spPr>
          <a:xfrm>
            <a:off x="1513760" y="1481061"/>
            <a:ext cx="18659418" cy="2831544"/>
          </a:xfrm>
        </p:spPr>
        <p:txBody>
          <a:bodyPr/>
          <a:lstStyle/>
          <a:p>
            <a:r>
              <a:rPr lang="en-GB" sz="11500" dirty="0">
                <a:latin typeface="Century Gothic" panose="020B0502020202020204" pitchFamily="34" charset="0"/>
              </a:rPr>
              <a:t>Adolescent Mental Health</a:t>
            </a:r>
            <a:br>
              <a:rPr lang="en-GB" sz="8800" dirty="0">
                <a:latin typeface="Century Gothic" panose="020B0502020202020204" pitchFamily="34" charset="0"/>
              </a:rPr>
            </a:br>
            <a:r>
              <a:rPr lang="en-GB" sz="6900" dirty="0">
                <a:latin typeface="Century Gothic" panose="020B0502020202020204" pitchFamily="34" charset="0"/>
              </a:rPr>
              <a:t>National Quality Improvement Project (QIP)</a:t>
            </a:r>
          </a:p>
        </p:txBody>
      </p:sp>
      <p:sp>
        <p:nvSpPr>
          <p:cNvPr id="4" name="Content Placeholder 3">
            <a:extLst>
              <a:ext uri="{FF2B5EF4-FFF2-40B4-BE49-F238E27FC236}">
                <a16:creationId xmlns:a16="http://schemas.microsoft.com/office/drawing/2014/main" id="{CCA90BB2-A713-6EF1-75CF-9D422A824F8B}"/>
              </a:ext>
            </a:extLst>
          </p:cNvPr>
          <p:cNvSpPr>
            <a:spLocks noGrp="1"/>
          </p:cNvSpPr>
          <p:nvPr>
            <p:ph sz="half" idx="3"/>
          </p:nvPr>
        </p:nvSpPr>
        <p:spPr>
          <a:xfrm>
            <a:off x="15591735" y="8251054"/>
            <a:ext cx="13169718" cy="6894195"/>
          </a:xfrm>
        </p:spPr>
        <p:txBody>
          <a:bodyPr/>
          <a:lstStyle/>
          <a:p>
            <a:r>
              <a:rPr lang="en-GB" sz="3200" b="1" i="0" dirty="0">
                <a:solidFill>
                  <a:srgbClr val="572564"/>
                </a:solidFill>
                <a:effectLst/>
                <a:latin typeface="Century Gothic" panose="020B0502020202020204" pitchFamily="34" charset="0"/>
              </a:rPr>
              <a:t>Standard 1</a:t>
            </a:r>
          </a:p>
          <a:p>
            <a:r>
              <a:rPr lang="en-GB" sz="3200" b="0" i="0" dirty="0">
                <a:solidFill>
                  <a:srgbClr val="333333"/>
                </a:solidFill>
                <a:effectLst/>
                <a:latin typeface="Century Gothic" panose="020B0502020202020204" pitchFamily="34" charset="0"/>
              </a:rPr>
              <a:t>All adolescent patients attending the emergency department with mental health problems should have an emergency clinician initiated psychosocial assessment documented.</a:t>
            </a:r>
          </a:p>
          <a:p>
            <a:endParaRPr lang="en-GB" sz="3200" b="0" i="0" dirty="0">
              <a:solidFill>
                <a:srgbClr val="333333"/>
              </a:solidFill>
              <a:effectLst/>
              <a:latin typeface="Century Gothic" panose="020B0502020202020204" pitchFamily="34" charset="0"/>
            </a:endParaRPr>
          </a:p>
          <a:p>
            <a:r>
              <a:rPr lang="en-GB" sz="3200" b="1" dirty="0">
                <a:solidFill>
                  <a:srgbClr val="572564"/>
                </a:solidFill>
                <a:latin typeface="Century Gothic" panose="020B0502020202020204" pitchFamily="34" charset="0"/>
              </a:rPr>
              <a:t>Standard 2a</a:t>
            </a:r>
          </a:p>
          <a:p>
            <a:r>
              <a:rPr lang="en-GB" sz="3200" b="0" i="0" dirty="0">
                <a:solidFill>
                  <a:srgbClr val="333333"/>
                </a:solidFill>
                <a:effectLst/>
                <a:latin typeface="Century Gothic" panose="020B0502020202020204" pitchFamily="34" charset="0"/>
              </a:rPr>
              <a:t>They should be responded to by mental health liaison services within one hour of referral.</a:t>
            </a:r>
          </a:p>
          <a:p>
            <a:endParaRPr lang="en-GB" sz="3200" dirty="0">
              <a:solidFill>
                <a:srgbClr val="333333"/>
              </a:solidFill>
              <a:latin typeface="Century Gothic" panose="020B0502020202020204" pitchFamily="34" charset="0"/>
            </a:endParaRPr>
          </a:p>
          <a:p>
            <a:r>
              <a:rPr lang="en-GB" sz="3200" b="1" i="0" dirty="0">
                <a:solidFill>
                  <a:srgbClr val="572564"/>
                </a:solidFill>
                <a:effectLst/>
                <a:latin typeface="Century Gothic" panose="020B0502020202020204" pitchFamily="34" charset="0"/>
              </a:rPr>
              <a:t>Standard 2b</a:t>
            </a:r>
          </a:p>
          <a:p>
            <a:r>
              <a:rPr lang="en-GB" sz="3200" b="0" i="0" dirty="0">
                <a:solidFill>
                  <a:srgbClr val="333333"/>
                </a:solidFill>
                <a:effectLst/>
                <a:latin typeface="Century Gothic" panose="020B0502020202020204" pitchFamily="34" charset="0"/>
              </a:rPr>
              <a:t>They should have a parallel assessment by the emergency and mental health teams for onwards care plan or discharge within 4 hours of arrival to the ED.</a:t>
            </a:r>
          </a:p>
          <a:p>
            <a:endParaRPr lang="en-GB" sz="3200" b="0" i="0" dirty="0">
              <a:solidFill>
                <a:srgbClr val="333333"/>
              </a:solidFill>
              <a:effectLst/>
              <a:latin typeface="Century Gothic" panose="020B0502020202020204" pitchFamily="34" charset="0"/>
            </a:endParaRPr>
          </a:p>
        </p:txBody>
      </p:sp>
      <p:sp>
        <p:nvSpPr>
          <p:cNvPr id="5" name="TextBox 4">
            <a:extLst>
              <a:ext uri="{FF2B5EF4-FFF2-40B4-BE49-F238E27FC236}">
                <a16:creationId xmlns:a16="http://schemas.microsoft.com/office/drawing/2014/main" id="{6CFA7E5A-515B-C815-1DE6-759789AF78D4}"/>
              </a:ext>
            </a:extLst>
          </p:cNvPr>
          <p:cNvSpPr txBox="1"/>
          <p:nvPr/>
        </p:nvSpPr>
        <p:spPr>
          <a:xfrm>
            <a:off x="4129427" y="15175602"/>
            <a:ext cx="6868800" cy="1862048"/>
          </a:xfrm>
          <a:prstGeom prst="rect">
            <a:avLst/>
          </a:prstGeom>
          <a:noFill/>
          <a:ln>
            <a:noFill/>
          </a:ln>
        </p:spPr>
        <p:txBody>
          <a:bodyPr wrap="square" rtlCol="0">
            <a:spAutoFit/>
          </a:bodyPr>
          <a:lstStyle/>
          <a:p>
            <a:pPr algn="ctr"/>
            <a:r>
              <a:rPr lang="en-GB" sz="11500" dirty="0">
                <a:latin typeface="Century Gothic" panose="020B0502020202020204" pitchFamily="34" charset="0"/>
              </a:rPr>
              <a:t>Timeline</a:t>
            </a:r>
          </a:p>
        </p:txBody>
      </p:sp>
      <p:sp>
        <p:nvSpPr>
          <p:cNvPr id="6" name="TextBox 5">
            <a:extLst>
              <a:ext uri="{FF2B5EF4-FFF2-40B4-BE49-F238E27FC236}">
                <a16:creationId xmlns:a16="http://schemas.microsoft.com/office/drawing/2014/main" id="{370B6FD5-48FE-1BB5-9CB2-95D775DC2018}"/>
              </a:ext>
            </a:extLst>
          </p:cNvPr>
          <p:cNvSpPr txBox="1"/>
          <p:nvPr/>
        </p:nvSpPr>
        <p:spPr>
          <a:xfrm>
            <a:off x="961357" y="39645721"/>
            <a:ext cx="7176803" cy="3108543"/>
          </a:xfrm>
          <a:prstGeom prst="rect">
            <a:avLst/>
          </a:prstGeom>
          <a:noFill/>
          <a:ln>
            <a:noFill/>
          </a:ln>
        </p:spPr>
        <p:txBody>
          <a:bodyPr wrap="square" rtlCol="0">
            <a:spAutoFit/>
          </a:bodyPr>
          <a:lstStyle/>
          <a:p>
            <a:pPr algn="l" rtl="0" fontAlgn="base"/>
            <a:r>
              <a:rPr lang="en-GB" sz="2800" b="1" i="0" dirty="0">
                <a:solidFill>
                  <a:srgbClr val="000000"/>
                </a:solidFill>
                <a:effectLst/>
                <a:highlight>
                  <a:srgbClr val="FFFFFF"/>
                </a:highlight>
                <a:latin typeface="Century Gothic" panose="020B0502020202020204" pitchFamily="34" charset="0"/>
              </a:rPr>
              <a:t>Co-chairs:</a:t>
            </a:r>
            <a:r>
              <a:rPr lang="en-GB" sz="2800" b="0" i="0" dirty="0">
                <a:solidFill>
                  <a:srgbClr val="000000"/>
                </a:solidFill>
                <a:effectLst/>
                <a:highlight>
                  <a:srgbClr val="FFFFFF"/>
                </a:highlight>
                <a:latin typeface="Century Gothic" panose="020B0502020202020204" pitchFamily="34" charset="0"/>
              </a:rPr>
              <a:t> </a:t>
            </a:r>
            <a:r>
              <a:rPr lang="en-GB" sz="2800" b="0" i="0" dirty="0" err="1">
                <a:solidFill>
                  <a:srgbClr val="000000"/>
                </a:solidFill>
                <a:effectLst/>
                <a:highlight>
                  <a:srgbClr val="FFFFFF"/>
                </a:highlight>
                <a:latin typeface="Century Gothic" panose="020B0502020202020204" pitchFamily="34" charset="0"/>
              </a:rPr>
              <a:t>Lalarukh</a:t>
            </a:r>
            <a:r>
              <a:rPr lang="en-GB" sz="2800" b="0" i="0" dirty="0">
                <a:solidFill>
                  <a:srgbClr val="000000"/>
                </a:solidFill>
                <a:effectLst/>
                <a:highlight>
                  <a:srgbClr val="FFFFFF"/>
                </a:highlight>
                <a:latin typeface="Century Gothic" panose="020B0502020202020204" pitchFamily="34" charset="0"/>
              </a:rPr>
              <a:t> Asim, Deon Louw </a:t>
            </a:r>
          </a:p>
          <a:p>
            <a:pPr algn="l" rtl="0" fontAlgn="base"/>
            <a:r>
              <a:rPr lang="en-GB" sz="2800" b="1" i="0" dirty="0">
                <a:solidFill>
                  <a:srgbClr val="000000"/>
                </a:solidFill>
                <a:effectLst/>
                <a:highlight>
                  <a:srgbClr val="FFFFFF"/>
                </a:highlight>
                <a:latin typeface="Century Gothic" panose="020B0502020202020204" pitchFamily="34" charset="0"/>
              </a:rPr>
              <a:t>Deputy chair:</a:t>
            </a:r>
            <a:r>
              <a:rPr lang="en-GB" sz="2800" b="0" i="0" dirty="0">
                <a:solidFill>
                  <a:srgbClr val="000000"/>
                </a:solidFill>
                <a:effectLst/>
                <a:highlight>
                  <a:srgbClr val="FFFFFF"/>
                </a:highlight>
                <a:latin typeface="Century Gothic" panose="020B0502020202020204" pitchFamily="34" charset="0"/>
              </a:rPr>
              <a:t> Jessica Green </a:t>
            </a:r>
          </a:p>
          <a:p>
            <a:pPr algn="l" rtl="0" fontAlgn="base"/>
            <a:r>
              <a:rPr lang="en-GB" sz="2800" b="1" i="0" dirty="0">
                <a:solidFill>
                  <a:srgbClr val="000000"/>
                </a:solidFill>
                <a:effectLst/>
                <a:highlight>
                  <a:srgbClr val="FFFFFF"/>
                </a:highlight>
                <a:latin typeface="Century Gothic" panose="020B0502020202020204" pitchFamily="34" charset="0"/>
              </a:rPr>
              <a:t>RCEM senior quality officer:</a:t>
            </a:r>
            <a:r>
              <a:rPr lang="en-GB" sz="2800" b="0" i="0" dirty="0">
                <a:solidFill>
                  <a:srgbClr val="000000"/>
                </a:solidFill>
                <a:effectLst/>
                <a:highlight>
                  <a:srgbClr val="FFFFFF"/>
                </a:highlight>
                <a:latin typeface="Century Gothic" panose="020B0502020202020204" pitchFamily="34" charset="0"/>
              </a:rPr>
              <a:t> Lucas Dalla-Vecchia </a:t>
            </a:r>
          </a:p>
          <a:p>
            <a:pPr algn="l" rtl="0" fontAlgn="base"/>
            <a:r>
              <a:rPr lang="en-GB" sz="2800" b="1" i="0" dirty="0">
                <a:solidFill>
                  <a:srgbClr val="000000"/>
                </a:solidFill>
                <a:effectLst/>
                <a:highlight>
                  <a:srgbClr val="FFFFFF"/>
                </a:highlight>
                <a:latin typeface="Century Gothic" panose="020B0502020202020204" pitchFamily="34" charset="0"/>
              </a:rPr>
              <a:t>Team members:</a:t>
            </a:r>
            <a:r>
              <a:rPr lang="en-GB" sz="2800" b="0" i="0" dirty="0">
                <a:solidFill>
                  <a:srgbClr val="000000"/>
                </a:solidFill>
                <a:effectLst/>
                <a:highlight>
                  <a:srgbClr val="FFFFFF"/>
                </a:highlight>
                <a:latin typeface="Century Gothic" panose="020B0502020202020204" pitchFamily="34" charset="0"/>
              </a:rPr>
              <a:t> Daniel Darbyshire, Katie Manning</a:t>
            </a:r>
          </a:p>
          <a:p>
            <a:endParaRPr lang="en-GB" sz="2800" dirty="0">
              <a:latin typeface="Century Gothic" panose="020B0502020202020204" pitchFamily="34" charset="0"/>
            </a:endParaRPr>
          </a:p>
        </p:txBody>
      </p:sp>
      <p:graphicFrame>
        <p:nvGraphicFramePr>
          <p:cNvPr id="10" name="Content Placeholder 9">
            <a:extLst>
              <a:ext uri="{FF2B5EF4-FFF2-40B4-BE49-F238E27FC236}">
                <a16:creationId xmlns:a16="http://schemas.microsoft.com/office/drawing/2014/main" id="{EBB77654-EA2F-51FB-9E0B-9F1F6B1180C7}"/>
              </a:ext>
            </a:extLst>
          </p:cNvPr>
          <p:cNvGraphicFramePr>
            <a:graphicFrameLocks noGrp="1"/>
          </p:cNvGraphicFramePr>
          <p:nvPr>
            <p:ph sz="half" idx="2"/>
            <p:extLst>
              <p:ext uri="{D42A27DB-BD31-4B8C-83A1-F6EECF244321}">
                <p14:modId xmlns:p14="http://schemas.microsoft.com/office/powerpoint/2010/main" val="557487966"/>
              </p:ext>
            </p:extLst>
          </p:nvPr>
        </p:nvGraphicFramePr>
        <p:xfrm>
          <a:off x="1149798" y="16239713"/>
          <a:ext cx="12828058" cy="124717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2" name="Content Placeholder 9">
            <a:extLst>
              <a:ext uri="{FF2B5EF4-FFF2-40B4-BE49-F238E27FC236}">
                <a16:creationId xmlns:a16="http://schemas.microsoft.com/office/drawing/2014/main" id="{77018221-0B01-814D-0480-26DFC444C17D}"/>
              </a:ext>
            </a:extLst>
          </p:cNvPr>
          <p:cNvGraphicFramePr>
            <a:graphicFrameLocks/>
          </p:cNvGraphicFramePr>
          <p:nvPr>
            <p:extLst>
              <p:ext uri="{D42A27DB-BD31-4B8C-83A1-F6EECF244321}">
                <p14:modId xmlns:p14="http://schemas.microsoft.com/office/powerpoint/2010/main" val="78911553"/>
              </p:ext>
            </p:extLst>
          </p:nvPr>
        </p:nvGraphicFramePr>
        <p:xfrm>
          <a:off x="1122797" y="26105163"/>
          <a:ext cx="12828058" cy="1171152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6" name="TextBox 15">
            <a:extLst>
              <a:ext uri="{FF2B5EF4-FFF2-40B4-BE49-F238E27FC236}">
                <a16:creationId xmlns:a16="http://schemas.microsoft.com/office/drawing/2014/main" id="{2A2C8660-4BEE-89F5-9C3B-CD5C175052EA}"/>
              </a:ext>
            </a:extLst>
          </p:cNvPr>
          <p:cNvSpPr txBox="1"/>
          <p:nvPr/>
        </p:nvSpPr>
        <p:spPr>
          <a:xfrm>
            <a:off x="7991133" y="39619853"/>
            <a:ext cx="3474720" cy="1446550"/>
          </a:xfrm>
          <a:prstGeom prst="rect">
            <a:avLst/>
          </a:prstGeom>
          <a:noFill/>
        </p:spPr>
        <p:txBody>
          <a:bodyPr wrap="square" rtlCol="0">
            <a:spAutoFit/>
          </a:bodyPr>
          <a:lstStyle/>
          <a:p>
            <a:pPr algn="r"/>
            <a:r>
              <a:rPr lang="en-GB" sz="4400" dirty="0">
                <a:latin typeface="Century Gothic" panose="020B0502020202020204" pitchFamily="34" charset="0"/>
              </a:rPr>
              <a:t>Link to QIP website</a:t>
            </a:r>
          </a:p>
        </p:txBody>
      </p:sp>
      <p:sp>
        <p:nvSpPr>
          <p:cNvPr id="17" name="TextBox 16">
            <a:extLst>
              <a:ext uri="{FF2B5EF4-FFF2-40B4-BE49-F238E27FC236}">
                <a16:creationId xmlns:a16="http://schemas.microsoft.com/office/drawing/2014/main" id="{E7EA07DD-DCFA-5F7B-C6D1-270CFFAF33C4}"/>
              </a:ext>
            </a:extLst>
          </p:cNvPr>
          <p:cNvSpPr txBox="1"/>
          <p:nvPr/>
        </p:nvSpPr>
        <p:spPr>
          <a:xfrm>
            <a:off x="18634201" y="6526122"/>
            <a:ext cx="7359705" cy="1862048"/>
          </a:xfrm>
          <a:prstGeom prst="rect">
            <a:avLst/>
          </a:prstGeom>
          <a:noFill/>
          <a:ln>
            <a:noFill/>
          </a:ln>
        </p:spPr>
        <p:txBody>
          <a:bodyPr wrap="square" rtlCol="0">
            <a:spAutoFit/>
          </a:bodyPr>
          <a:lstStyle/>
          <a:p>
            <a:pPr algn="ctr"/>
            <a:r>
              <a:rPr lang="en-GB" sz="11500" dirty="0">
                <a:latin typeface="Century Gothic" panose="020B0502020202020204" pitchFamily="34" charset="0"/>
              </a:rPr>
              <a:t>Standards</a:t>
            </a:r>
          </a:p>
        </p:txBody>
      </p:sp>
      <p:sp>
        <p:nvSpPr>
          <p:cNvPr id="18" name="TextBox 17">
            <a:extLst>
              <a:ext uri="{FF2B5EF4-FFF2-40B4-BE49-F238E27FC236}">
                <a16:creationId xmlns:a16="http://schemas.microsoft.com/office/drawing/2014/main" id="{5720BAF7-B216-4D3C-CF36-C4A85D0C567F}"/>
              </a:ext>
            </a:extLst>
          </p:cNvPr>
          <p:cNvSpPr txBox="1"/>
          <p:nvPr/>
        </p:nvSpPr>
        <p:spPr>
          <a:xfrm>
            <a:off x="15454215" y="16514516"/>
            <a:ext cx="13554765" cy="10433625"/>
          </a:xfrm>
          <a:prstGeom prst="rect">
            <a:avLst/>
          </a:prstGeom>
          <a:noFill/>
        </p:spPr>
        <p:txBody>
          <a:bodyPr wrap="square" rtlCol="0">
            <a:spAutoFit/>
          </a:bodyPr>
          <a:lstStyle/>
          <a:p>
            <a:pPr algn="l" rtl="0" fontAlgn="base"/>
            <a:r>
              <a:rPr lang="en-GB" sz="3200" b="1" i="0" dirty="0">
                <a:solidFill>
                  <a:srgbClr val="572563"/>
                </a:solidFill>
                <a:effectLst/>
                <a:latin typeface="Century Gothic" panose="020B0502020202020204" pitchFamily="34" charset="0"/>
              </a:rPr>
              <a:t>Inclusion criteria </a:t>
            </a:r>
          </a:p>
          <a:p>
            <a:pPr algn="l" rtl="0" fontAlgn="base"/>
            <a:r>
              <a:rPr lang="en-GB" sz="3200" b="0" i="0" dirty="0">
                <a:solidFill>
                  <a:srgbClr val="000000"/>
                </a:solidFill>
                <a:effectLst/>
                <a:latin typeface="Century Gothic" panose="020B0502020202020204" pitchFamily="34" charset="0"/>
              </a:rPr>
              <a:t>All 10–17-year-olds presenting to the Emergency Department with any of these criteria:</a:t>
            </a:r>
          </a:p>
          <a:p>
            <a:pPr marL="342900" indent="-342900" algn="l" rtl="0" fontAlgn="base">
              <a:buFont typeface="Arial" panose="020B0604020202020204" pitchFamily="34" charset="0"/>
              <a:buChar char="•"/>
            </a:pPr>
            <a:r>
              <a:rPr lang="en-GB" sz="3200" b="0" i="0" dirty="0">
                <a:solidFill>
                  <a:srgbClr val="000000"/>
                </a:solidFill>
                <a:effectLst/>
                <a:latin typeface="Century Gothic" panose="020B0502020202020204" pitchFamily="34" charset="0"/>
              </a:rPr>
              <a:t>Mental health problems</a:t>
            </a:r>
          </a:p>
          <a:p>
            <a:pPr marL="342900" indent="-342900" algn="l" rtl="0" fontAlgn="base">
              <a:buFont typeface="Arial" panose="020B0604020202020204" pitchFamily="34" charset="0"/>
              <a:buChar char="•"/>
            </a:pPr>
            <a:r>
              <a:rPr lang="en-GB" sz="3200" b="0" i="0" dirty="0">
                <a:solidFill>
                  <a:srgbClr val="000000"/>
                </a:solidFill>
                <a:effectLst/>
                <a:latin typeface="Century Gothic" panose="020B0502020202020204" pitchFamily="34" charset="0"/>
              </a:rPr>
              <a:t>Substance abuse</a:t>
            </a:r>
          </a:p>
          <a:p>
            <a:pPr marL="342900" indent="-342900" algn="l" rtl="0" fontAlgn="base">
              <a:buFont typeface="Arial" panose="020B0604020202020204" pitchFamily="34" charset="0"/>
              <a:buChar char="•"/>
            </a:pPr>
            <a:r>
              <a:rPr lang="en-GB" sz="3200" b="0" i="0" dirty="0">
                <a:solidFill>
                  <a:srgbClr val="000000"/>
                </a:solidFill>
                <a:effectLst/>
                <a:latin typeface="Century Gothic" panose="020B0502020202020204" pitchFamily="34" charset="0"/>
              </a:rPr>
              <a:t>Social/safeguarding concerns</a:t>
            </a:r>
          </a:p>
          <a:p>
            <a:pPr marL="342900" indent="-342900" algn="l" rtl="0" fontAlgn="base">
              <a:buFont typeface="Arial" panose="020B0604020202020204" pitchFamily="34" charset="0"/>
              <a:buChar char="•"/>
            </a:pPr>
            <a:r>
              <a:rPr lang="en-GB" sz="3200" b="0" i="0" dirty="0">
                <a:solidFill>
                  <a:srgbClr val="000000"/>
                </a:solidFill>
                <a:effectLst/>
                <a:latin typeface="Century Gothic" panose="020B0502020202020204" pitchFamily="34" charset="0"/>
              </a:rPr>
              <a:t>Psychological distress/crises</a:t>
            </a:r>
          </a:p>
          <a:p>
            <a:pPr marL="342900" indent="-342900" algn="l" rtl="0" fontAlgn="base">
              <a:buFont typeface="Arial" panose="020B0604020202020204" pitchFamily="34" charset="0"/>
              <a:buChar char="•"/>
            </a:pPr>
            <a:r>
              <a:rPr lang="en-GB" sz="3200" b="0" i="0" dirty="0">
                <a:solidFill>
                  <a:srgbClr val="000000"/>
                </a:solidFill>
                <a:effectLst/>
                <a:latin typeface="Century Gothic" panose="020B0502020202020204" pitchFamily="34" charset="0"/>
              </a:rPr>
              <a:t>Intentional overdose</a:t>
            </a:r>
          </a:p>
          <a:p>
            <a:pPr marL="342900" indent="-342900" algn="l" rtl="0" fontAlgn="base">
              <a:buFont typeface="Arial" panose="020B0604020202020204" pitchFamily="34" charset="0"/>
              <a:buChar char="•"/>
            </a:pPr>
            <a:r>
              <a:rPr lang="en-GB" sz="3200" b="0" i="0" dirty="0">
                <a:solidFill>
                  <a:srgbClr val="000000"/>
                </a:solidFill>
                <a:effectLst/>
                <a:latin typeface="Century Gothic" panose="020B0502020202020204" pitchFamily="34" charset="0"/>
              </a:rPr>
              <a:t>Self-harm (either self-injury or self-poisoning)</a:t>
            </a:r>
            <a:endParaRPr lang="en-GB" sz="3200" b="0" i="0" dirty="0">
              <a:solidFill>
                <a:srgbClr val="333333"/>
              </a:solidFill>
              <a:effectLst/>
              <a:latin typeface="Century Gothic" panose="020B0502020202020204" pitchFamily="34" charset="0"/>
            </a:endParaRPr>
          </a:p>
          <a:p>
            <a:pPr algn="l" rtl="0" fontAlgn="base"/>
            <a:endParaRPr lang="en-GB" sz="3200" b="1" i="0" dirty="0">
              <a:solidFill>
                <a:srgbClr val="572563"/>
              </a:solidFill>
              <a:effectLst/>
              <a:latin typeface="Century Gothic" panose="020B0502020202020204" pitchFamily="34" charset="0"/>
            </a:endParaRPr>
          </a:p>
          <a:p>
            <a:pPr algn="l" rtl="0" fontAlgn="base"/>
            <a:r>
              <a:rPr lang="en-GB" sz="3200" b="1" i="0" dirty="0">
                <a:solidFill>
                  <a:srgbClr val="572563"/>
                </a:solidFill>
                <a:effectLst/>
                <a:latin typeface="Century Gothic" panose="020B0502020202020204" pitchFamily="34" charset="0"/>
              </a:rPr>
              <a:t>Exclusion criteria </a:t>
            </a:r>
          </a:p>
          <a:p>
            <a:pPr marL="342900" indent="-342900" algn="l" rtl="0" fontAlgn="base">
              <a:buFont typeface="Arial" panose="020B0604020202020204" pitchFamily="34" charset="0"/>
              <a:buChar char="•"/>
            </a:pPr>
            <a:r>
              <a:rPr lang="en-GB" sz="3200" b="0" i="0" dirty="0">
                <a:solidFill>
                  <a:srgbClr val="1A1A1A"/>
                </a:solidFill>
                <a:effectLst/>
                <a:latin typeface="Century Gothic" panose="020B0502020202020204" pitchFamily="34" charset="0"/>
              </a:rPr>
              <a:t>Age (years): Less than 10, more than 17</a:t>
            </a:r>
          </a:p>
          <a:p>
            <a:pPr marL="342900" indent="-342900" algn="l" rtl="0" fontAlgn="base">
              <a:buFont typeface="Arial" panose="020B0604020202020204" pitchFamily="34" charset="0"/>
              <a:buChar char="•"/>
            </a:pPr>
            <a:r>
              <a:rPr lang="en-GB" sz="3200" b="0" i="0" dirty="0">
                <a:solidFill>
                  <a:srgbClr val="1A1A1A"/>
                </a:solidFill>
                <a:effectLst/>
                <a:latin typeface="Century Gothic" panose="020B0502020202020204" pitchFamily="34" charset="0"/>
              </a:rPr>
              <a:t>Accidental Self-Harm</a:t>
            </a:r>
          </a:p>
          <a:p>
            <a:pPr marL="342900" indent="-342900" algn="l" rtl="0" fontAlgn="base">
              <a:buFont typeface="Arial" panose="020B0604020202020204" pitchFamily="34" charset="0"/>
              <a:buChar char="•"/>
            </a:pPr>
            <a:r>
              <a:rPr lang="en-GB" sz="3200" b="0" i="0" dirty="0">
                <a:solidFill>
                  <a:srgbClr val="1A1A1A"/>
                </a:solidFill>
                <a:effectLst/>
                <a:latin typeface="Century Gothic" panose="020B0502020202020204" pitchFamily="34" charset="0"/>
              </a:rPr>
              <a:t>Any patient who was unable to undergo a mental health examination or risk assessment in the ED due to their physical condition:</a:t>
            </a:r>
          </a:p>
          <a:p>
            <a:pPr lvl="2" algn="l" rtl="0" fontAlgn="base"/>
            <a:r>
              <a:rPr lang="en-GB" sz="3200" b="0" i="0" dirty="0">
                <a:solidFill>
                  <a:srgbClr val="1A1A1A"/>
                </a:solidFill>
                <a:effectLst/>
                <a:latin typeface="Century Gothic" panose="020B0502020202020204" pitchFamily="34" charset="0"/>
              </a:rPr>
              <a:t>	- Unable to provide a clinical history</a:t>
            </a:r>
          </a:p>
          <a:p>
            <a:pPr lvl="2" algn="l" rtl="0" fontAlgn="base"/>
            <a:r>
              <a:rPr lang="en-GB" sz="3200" dirty="0">
                <a:solidFill>
                  <a:srgbClr val="1A1A1A"/>
                </a:solidFill>
                <a:latin typeface="Century Gothic" panose="020B0502020202020204" pitchFamily="34" charset="0"/>
              </a:rPr>
              <a:t>	- </a:t>
            </a:r>
            <a:r>
              <a:rPr lang="en-GB" sz="3200" b="0" i="0" dirty="0">
                <a:solidFill>
                  <a:srgbClr val="1A1A1A"/>
                </a:solidFill>
                <a:effectLst/>
                <a:latin typeface="Century Gothic" panose="020B0502020202020204" pitchFamily="34" charset="0"/>
              </a:rPr>
              <a:t>No source of collateral history</a:t>
            </a:r>
          </a:p>
          <a:p>
            <a:pPr lvl="2" algn="l" rtl="0" fontAlgn="base"/>
            <a:r>
              <a:rPr lang="en-GB" sz="3200" dirty="0">
                <a:solidFill>
                  <a:srgbClr val="1A1A1A"/>
                </a:solidFill>
                <a:latin typeface="Century Gothic" panose="020B0502020202020204" pitchFamily="34" charset="0"/>
              </a:rPr>
              <a:t>	- </a:t>
            </a:r>
            <a:r>
              <a:rPr lang="en-GB" sz="3200" b="0" i="0" dirty="0">
                <a:solidFill>
                  <a:srgbClr val="1A1A1A"/>
                </a:solidFill>
                <a:effectLst/>
                <a:latin typeface="Century Gothic" panose="020B0502020202020204" pitchFamily="34" charset="0"/>
              </a:rPr>
              <a:t>No clinical history on electronic patient records</a:t>
            </a:r>
          </a:p>
          <a:p>
            <a:pPr lvl="2" algn="l" rtl="0" fontAlgn="base"/>
            <a:r>
              <a:rPr lang="en-GB" sz="3200" dirty="0">
                <a:solidFill>
                  <a:srgbClr val="1A1A1A"/>
                </a:solidFill>
                <a:latin typeface="Century Gothic" panose="020B0502020202020204" pitchFamily="34" charset="0"/>
              </a:rPr>
              <a:t>	- </a:t>
            </a:r>
            <a:r>
              <a:rPr lang="en-GB" sz="3200" b="0" i="0" dirty="0">
                <a:solidFill>
                  <a:srgbClr val="1A1A1A"/>
                </a:solidFill>
                <a:effectLst/>
                <a:latin typeface="Century Gothic" panose="020B0502020202020204" pitchFamily="34" charset="0"/>
              </a:rPr>
              <a:t>Requiring resuscitation care</a:t>
            </a:r>
          </a:p>
          <a:p>
            <a:pPr lvl="2" algn="l" rtl="0" fontAlgn="base"/>
            <a:r>
              <a:rPr lang="en-GB" sz="3200" dirty="0">
                <a:solidFill>
                  <a:srgbClr val="1A1A1A"/>
                </a:solidFill>
                <a:latin typeface="Century Gothic" panose="020B0502020202020204" pitchFamily="34" charset="0"/>
              </a:rPr>
              <a:t>	- </a:t>
            </a:r>
            <a:r>
              <a:rPr lang="en-GB" sz="3200" b="0" i="0" dirty="0">
                <a:solidFill>
                  <a:srgbClr val="1A1A1A"/>
                </a:solidFill>
                <a:effectLst/>
                <a:latin typeface="Century Gothic" panose="020B0502020202020204" pitchFamily="34" charset="0"/>
              </a:rPr>
              <a:t>Brought in dead</a:t>
            </a:r>
          </a:p>
        </p:txBody>
      </p:sp>
      <p:sp>
        <p:nvSpPr>
          <p:cNvPr id="19" name="TextBox 18">
            <a:extLst>
              <a:ext uri="{FF2B5EF4-FFF2-40B4-BE49-F238E27FC236}">
                <a16:creationId xmlns:a16="http://schemas.microsoft.com/office/drawing/2014/main" id="{D6652045-CB33-B271-88ED-2506B9AEC0B8}"/>
              </a:ext>
            </a:extLst>
          </p:cNvPr>
          <p:cNvSpPr txBox="1"/>
          <p:nvPr/>
        </p:nvSpPr>
        <p:spPr>
          <a:xfrm>
            <a:off x="15536671" y="14652468"/>
            <a:ext cx="13389851" cy="1862048"/>
          </a:xfrm>
          <a:prstGeom prst="rect">
            <a:avLst/>
          </a:prstGeom>
          <a:noFill/>
          <a:ln>
            <a:noFill/>
          </a:ln>
        </p:spPr>
        <p:txBody>
          <a:bodyPr wrap="square" rtlCol="0">
            <a:spAutoFit/>
          </a:bodyPr>
          <a:lstStyle/>
          <a:p>
            <a:pPr algn="ctr"/>
            <a:r>
              <a:rPr lang="en-GB" sz="11500" dirty="0">
                <a:latin typeface="Century Gothic" panose="020B0502020202020204" pitchFamily="34" charset="0"/>
              </a:rPr>
              <a:t>Inclusion/exclusion</a:t>
            </a:r>
          </a:p>
        </p:txBody>
      </p:sp>
      <p:sp>
        <p:nvSpPr>
          <p:cNvPr id="20" name="TextBox 19">
            <a:extLst>
              <a:ext uri="{FF2B5EF4-FFF2-40B4-BE49-F238E27FC236}">
                <a16:creationId xmlns:a16="http://schemas.microsoft.com/office/drawing/2014/main" id="{CA2F2540-5A1E-1152-1AAF-A2E72684D77F}"/>
              </a:ext>
            </a:extLst>
          </p:cNvPr>
          <p:cNvSpPr txBox="1"/>
          <p:nvPr/>
        </p:nvSpPr>
        <p:spPr>
          <a:xfrm>
            <a:off x="15481667" y="32593116"/>
            <a:ext cx="13169718" cy="7109639"/>
          </a:xfrm>
          <a:prstGeom prst="rect">
            <a:avLst/>
          </a:prstGeom>
          <a:noFill/>
        </p:spPr>
        <p:txBody>
          <a:bodyPr wrap="square" rtlCol="0">
            <a:spAutoFit/>
          </a:bodyPr>
          <a:lstStyle/>
          <a:p>
            <a:r>
              <a:rPr lang="en-GB" sz="2400" b="0" i="0" dirty="0">
                <a:solidFill>
                  <a:srgbClr val="333333"/>
                </a:solidFill>
                <a:effectLst/>
                <a:latin typeface="Century Gothic" panose="020B0502020202020204" pitchFamily="34" charset="0"/>
              </a:rPr>
              <a:t>The QIP will be run over a 3-year period. The longer duration should allow better planning and effective iteration. This should lead to improved patient care. Participating ED's can see how they perform as compared to National mean. This should enable ED's revisit changes implemented and plan further PDSA cycles. </a:t>
            </a:r>
          </a:p>
          <a:p>
            <a:endParaRPr lang="en-GB" sz="2400" dirty="0">
              <a:solidFill>
                <a:srgbClr val="333333"/>
              </a:solidFill>
              <a:latin typeface="Century Gothic" panose="020B0502020202020204" pitchFamily="34" charset="0"/>
            </a:endParaRPr>
          </a:p>
          <a:p>
            <a:pPr algn="l" rtl="0" fontAlgn="base"/>
            <a:r>
              <a:rPr lang="en-GB" sz="2400" b="0" i="0" dirty="0">
                <a:solidFill>
                  <a:srgbClr val="1A1A1A"/>
                </a:solidFill>
                <a:effectLst/>
                <a:latin typeface="Century Gothic" panose="020B0502020202020204" pitchFamily="34" charset="0"/>
              </a:rPr>
              <a:t>The RCEM platform includes a dashboard with graphs showing your ED’s performance as soon as data are entered to benchmark against yourself. </a:t>
            </a:r>
          </a:p>
          <a:p>
            <a:pPr algn="l" rtl="0" fontAlgn="base"/>
            <a:r>
              <a:rPr lang="en-GB" sz="2400" b="0" i="0" dirty="0">
                <a:solidFill>
                  <a:srgbClr val="1A1A1A"/>
                </a:solidFill>
                <a:effectLst/>
                <a:latin typeface="Century Gothic" panose="020B0502020202020204" pitchFamily="34" charset="0"/>
              </a:rPr>
              <a:t> </a:t>
            </a:r>
          </a:p>
          <a:p>
            <a:pPr algn="l" rtl="0" fontAlgn="base"/>
            <a:r>
              <a:rPr lang="en-GB" sz="2400" b="0" i="0" dirty="0">
                <a:solidFill>
                  <a:srgbClr val="1A1A1A"/>
                </a:solidFill>
                <a:effectLst/>
                <a:latin typeface="Century Gothic" panose="020B0502020202020204" pitchFamily="34" charset="0"/>
              </a:rPr>
              <a:t>The dashboard graphs are SPC charts (where applicable) with built in automatic trend recognition, so you are able to easily spot statistically significant patterns in your data. </a:t>
            </a:r>
          </a:p>
          <a:p>
            <a:pPr algn="l" rtl="0" fontAlgn="base"/>
            <a:r>
              <a:rPr lang="en-GB" sz="2400" b="0" i="0" dirty="0">
                <a:solidFill>
                  <a:srgbClr val="1A1A1A"/>
                </a:solidFill>
                <a:effectLst/>
                <a:latin typeface="Century Gothic" panose="020B0502020202020204" pitchFamily="34" charset="0"/>
              </a:rPr>
              <a:t> </a:t>
            </a:r>
          </a:p>
          <a:p>
            <a:pPr algn="l" rtl="0" fontAlgn="base"/>
            <a:r>
              <a:rPr lang="en-GB" sz="2400" b="0" i="0" dirty="0">
                <a:solidFill>
                  <a:srgbClr val="1A1A1A"/>
                </a:solidFill>
                <a:effectLst/>
                <a:latin typeface="Century Gothic" panose="020B0502020202020204" pitchFamily="34" charset="0"/>
              </a:rPr>
              <a:t>The portal has built in tools to support local QI initiatives, such as an online PDSA template. </a:t>
            </a:r>
          </a:p>
          <a:p>
            <a:pPr algn="l" rtl="0" fontAlgn="base"/>
            <a:r>
              <a:rPr lang="en-GB" sz="2400" b="0" i="0" dirty="0">
                <a:solidFill>
                  <a:srgbClr val="1A1A1A"/>
                </a:solidFill>
                <a:effectLst/>
                <a:latin typeface="Century Gothic" panose="020B0502020202020204" pitchFamily="34" charset="0"/>
              </a:rPr>
              <a:t> </a:t>
            </a:r>
          </a:p>
          <a:p>
            <a:pPr algn="l" rtl="0" fontAlgn="base"/>
            <a:r>
              <a:rPr lang="en-GB" sz="2400" b="0" i="0" dirty="0">
                <a:solidFill>
                  <a:srgbClr val="1A1A1A"/>
                </a:solidFill>
                <a:effectLst/>
                <a:latin typeface="Century Gothic" panose="020B0502020202020204" pitchFamily="34" charset="0"/>
              </a:rPr>
              <a:t>Once you have completed a PDSA template with your team, this is overlaid onto your dashboard charts so you can easily see the impact of your PDSA. </a:t>
            </a:r>
          </a:p>
          <a:p>
            <a:pPr algn="l" rtl="0" fontAlgn="base"/>
            <a:endParaRPr lang="en-GB" sz="2400" b="0" i="0" dirty="0">
              <a:solidFill>
                <a:srgbClr val="1A1A1A"/>
              </a:solidFill>
              <a:effectLst/>
              <a:latin typeface="Century Gothic" panose="020B0502020202020204" pitchFamily="34" charset="0"/>
            </a:endParaRPr>
          </a:p>
          <a:p>
            <a:r>
              <a:rPr lang="en-GB" sz="2400" b="0" i="0" dirty="0">
                <a:solidFill>
                  <a:srgbClr val="1A1A1A"/>
                </a:solidFill>
                <a:effectLst/>
                <a:latin typeface="Century Gothic" panose="020B0502020202020204" pitchFamily="34" charset="0"/>
              </a:rPr>
              <a:t>RCEM have also published a QI guide to introducing a range of excellent QI methodologies to enhance QI knowledge and skills. </a:t>
            </a:r>
            <a:endParaRPr lang="en-GB" sz="2400" dirty="0">
              <a:latin typeface="Century Gothic" panose="020B0502020202020204" pitchFamily="34" charset="0"/>
            </a:endParaRPr>
          </a:p>
        </p:txBody>
      </p:sp>
      <p:sp>
        <p:nvSpPr>
          <p:cNvPr id="21" name="TextBox 20">
            <a:extLst>
              <a:ext uri="{FF2B5EF4-FFF2-40B4-BE49-F238E27FC236}">
                <a16:creationId xmlns:a16="http://schemas.microsoft.com/office/drawing/2014/main" id="{BF263FED-99C7-796A-4CB7-A4955CA6DD5F}"/>
              </a:ext>
            </a:extLst>
          </p:cNvPr>
          <p:cNvSpPr txBox="1"/>
          <p:nvPr/>
        </p:nvSpPr>
        <p:spPr>
          <a:xfrm>
            <a:off x="16277173" y="30519199"/>
            <a:ext cx="11908845" cy="1862048"/>
          </a:xfrm>
          <a:prstGeom prst="rect">
            <a:avLst/>
          </a:prstGeom>
          <a:noFill/>
          <a:ln>
            <a:noFill/>
          </a:ln>
        </p:spPr>
        <p:txBody>
          <a:bodyPr wrap="square" rtlCol="0">
            <a:spAutoFit/>
          </a:bodyPr>
          <a:lstStyle/>
          <a:p>
            <a:pPr algn="ctr"/>
            <a:r>
              <a:rPr lang="en-GB" sz="11500" dirty="0">
                <a:latin typeface="Century Gothic" panose="020B0502020202020204" pitchFamily="34" charset="0"/>
              </a:rPr>
              <a:t>RCEM support</a:t>
            </a:r>
          </a:p>
        </p:txBody>
      </p:sp>
      <p:sp>
        <p:nvSpPr>
          <p:cNvPr id="22" name="TextBox 21">
            <a:extLst>
              <a:ext uri="{FF2B5EF4-FFF2-40B4-BE49-F238E27FC236}">
                <a16:creationId xmlns:a16="http://schemas.microsoft.com/office/drawing/2014/main" id="{25F393F4-A713-355C-1123-9266C268E9E6}"/>
              </a:ext>
            </a:extLst>
          </p:cNvPr>
          <p:cNvSpPr txBox="1"/>
          <p:nvPr/>
        </p:nvSpPr>
        <p:spPr>
          <a:xfrm>
            <a:off x="15481667" y="29194315"/>
            <a:ext cx="5825980" cy="1446550"/>
          </a:xfrm>
          <a:prstGeom prst="rect">
            <a:avLst/>
          </a:prstGeom>
          <a:noFill/>
        </p:spPr>
        <p:txBody>
          <a:bodyPr wrap="square" rtlCol="0">
            <a:spAutoFit/>
          </a:bodyPr>
          <a:lstStyle/>
          <a:p>
            <a:r>
              <a:rPr lang="en-GB" sz="3200" dirty="0">
                <a:latin typeface="Century Gothic" panose="020B0502020202020204" pitchFamily="34" charset="0"/>
              </a:rPr>
              <a:t>Form a local QIP team</a:t>
            </a:r>
          </a:p>
          <a:p>
            <a:r>
              <a:rPr lang="en-GB" sz="3200" dirty="0">
                <a:latin typeface="Century Gothic" panose="020B0502020202020204" pitchFamily="34" charset="0"/>
              </a:rPr>
              <a:t>Input 5 cases per week</a:t>
            </a:r>
          </a:p>
          <a:p>
            <a:endParaRPr lang="en-GB" sz="2400" dirty="0">
              <a:latin typeface="Century Gothic" panose="020B0502020202020204" pitchFamily="34" charset="0"/>
            </a:endParaRPr>
          </a:p>
        </p:txBody>
      </p:sp>
      <p:sp>
        <p:nvSpPr>
          <p:cNvPr id="23" name="TextBox 22">
            <a:extLst>
              <a:ext uri="{FF2B5EF4-FFF2-40B4-BE49-F238E27FC236}">
                <a16:creationId xmlns:a16="http://schemas.microsoft.com/office/drawing/2014/main" id="{DA672BB1-18BC-6962-141B-17C7D98DC972}"/>
              </a:ext>
            </a:extLst>
          </p:cNvPr>
          <p:cNvSpPr txBox="1"/>
          <p:nvPr/>
        </p:nvSpPr>
        <p:spPr>
          <a:xfrm>
            <a:off x="16359630" y="27060921"/>
            <a:ext cx="11908845" cy="1862048"/>
          </a:xfrm>
          <a:prstGeom prst="rect">
            <a:avLst/>
          </a:prstGeom>
          <a:noFill/>
          <a:ln>
            <a:noFill/>
          </a:ln>
        </p:spPr>
        <p:txBody>
          <a:bodyPr wrap="square" rtlCol="0">
            <a:spAutoFit/>
          </a:bodyPr>
          <a:lstStyle/>
          <a:p>
            <a:pPr algn="ctr"/>
            <a:r>
              <a:rPr lang="en-GB" sz="11500" dirty="0">
                <a:latin typeface="Century Gothic" panose="020B0502020202020204" pitchFamily="34" charset="0"/>
              </a:rPr>
              <a:t>Requirement</a:t>
            </a:r>
          </a:p>
        </p:txBody>
      </p:sp>
      <p:sp>
        <p:nvSpPr>
          <p:cNvPr id="24" name="TextBox 23">
            <a:extLst>
              <a:ext uri="{FF2B5EF4-FFF2-40B4-BE49-F238E27FC236}">
                <a16:creationId xmlns:a16="http://schemas.microsoft.com/office/drawing/2014/main" id="{951D7E75-6998-4F08-7345-0005E9B96F12}"/>
              </a:ext>
            </a:extLst>
          </p:cNvPr>
          <p:cNvSpPr txBox="1"/>
          <p:nvPr/>
        </p:nvSpPr>
        <p:spPr>
          <a:xfrm>
            <a:off x="15590520" y="39914624"/>
            <a:ext cx="13170933" cy="4154984"/>
          </a:xfrm>
          <a:prstGeom prst="rect">
            <a:avLst/>
          </a:prstGeom>
          <a:noFill/>
        </p:spPr>
        <p:txBody>
          <a:bodyPr wrap="square" rtlCol="0">
            <a:spAutoFit/>
          </a:bodyPr>
          <a:lstStyle/>
          <a:p>
            <a:pPr algn="ctr"/>
            <a:r>
              <a:rPr lang="en-GB" sz="6600" dirty="0">
                <a:latin typeface="Century Gothic" panose="020B0502020202020204" pitchFamily="34" charset="0"/>
              </a:rPr>
              <a:t>Any questions? Contact </a:t>
            </a:r>
            <a:r>
              <a:rPr lang="en-GB" sz="6600" dirty="0" err="1">
                <a:latin typeface="Century Gothic" panose="020B0502020202020204" pitchFamily="34" charset="0"/>
              </a:rPr>
              <a:t>rcemqip@rcem.ac.uk</a:t>
            </a:r>
            <a:endParaRPr lang="en-GB" sz="6600" dirty="0">
              <a:latin typeface="Century Gothic" panose="020B0502020202020204" pitchFamily="34" charset="0"/>
            </a:endParaRPr>
          </a:p>
          <a:p>
            <a:pPr algn="ctr"/>
            <a:endParaRPr lang="en-GB" sz="6600" dirty="0">
              <a:latin typeface="Century Gothic" panose="020B0502020202020204" pitchFamily="34" charset="0"/>
            </a:endParaRPr>
          </a:p>
          <a:p>
            <a:pPr algn="ctr"/>
            <a:endParaRPr lang="en-GB" sz="6600" dirty="0">
              <a:latin typeface="Century Gothic" panose="020B0502020202020204" pitchFamily="34" charset="0"/>
            </a:endParaRPr>
          </a:p>
        </p:txBody>
      </p:sp>
      <p:sp>
        <p:nvSpPr>
          <p:cNvPr id="27" name="TextBox 26">
            <a:extLst>
              <a:ext uri="{FF2B5EF4-FFF2-40B4-BE49-F238E27FC236}">
                <a16:creationId xmlns:a16="http://schemas.microsoft.com/office/drawing/2014/main" id="{A58CB77F-1D48-E5E3-3FEA-3BAAD50BF220}"/>
              </a:ext>
            </a:extLst>
          </p:cNvPr>
          <p:cNvSpPr txBox="1"/>
          <p:nvPr/>
        </p:nvSpPr>
        <p:spPr>
          <a:xfrm>
            <a:off x="3856973" y="6480214"/>
            <a:ext cx="7359705" cy="1862048"/>
          </a:xfrm>
          <a:prstGeom prst="rect">
            <a:avLst/>
          </a:prstGeom>
          <a:noFill/>
          <a:ln>
            <a:noFill/>
          </a:ln>
        </p:spPr>
        <p:txBody>
          <a:bodyPr wrap="square" rtlCol="0">
            <a:spAutoFit/>
          </a:bodyPr>
          <a:lstStyle/>
          <a:p>
            <a:pPr algn="ctr"/>
            <a:r>
              <a:rPr lang="en-GB" sz="11500" dirty="0">
                <a:latin typeface="Century Gothic" panose="020B0502020202020204" pitchFamily="34" charset="0"/>
              </a:rPr>
              <a:t>Rationale</a:t>
            </a:r>
          </a:p>
        </p:txBody>
      </p:sp>
      <p:sp>
        <p:nvSpPr>
          <p:cNvPr id="28" name="TextBox 27">
            <a:extLst>
              <a:ext uri="{FF2B5EF4-FFF2-40B4-BE49-F238E27FC236}">
                <a16:creationId xmlns:a16="http://schemas.microsoft.com/office/drawing/2014/main" id="{84702153-F74F-0611-EBA8-E8435C2B10D0}"/>
              </a:ext>
            </a:extLst>
          </p:cNvPr>
          <p:cNvSpPr txBox="1"/>
          <p:nvPr/>
        </p:nvSpPr>
        <p:spPr>
          <a:xfrm>
            <a:off x="1122797" y="8244185"/>
            <a:ext cx="13169718" cy="6001643"/>
          </a:xfrm>
          <a:prstGeom prst="rect">
            <a:avLst/>
          </a:prstGeom>
          <a:noFill/>
        </p:spPr>
        <p:txBody>
          <a:bodyPr wrap="square" rtlCol="0">
            <a:spAutoFit/>
          </a:bodyPr>
          <a:lstStyle/>
          <a:p>
            <a:r>
              <a:rPr lang="en-GB" sz="2400" b="0" i="0" dirty="0">
                <a:solidFill>
                  <a:srgbClr val="333333"/>
                </a:solidFill>
                <a:effectLst/>
                <a:latin typeface="Century Gothic" panose="020B0502020202020204" pitchFamily="34" charset="0"/>
              </a:rPr>
              <a:t>20% of adolescents experience a mental health problem in any given year.</a:t>
            </a:r>
          </a:p>
          <a:p>
            <a:endParaRPr lang="en-GB" sz="2400" dirty="0">
              <a:solidFill>
                <a:srgbClr val="333333"/>
              </a:solidFill>
              <a:latin typeface="Century Gothic" panose="020B0502020202020204" pitchFamily="34" charset="0"/>
            </a:endParaRPr>
          </a:p>
          <a:p>
            <a:r>
              <a:rPr lang="en-GB" sz="2400" b="0" i="0" u="none" strike="noStrike" dirty="0">
                <a:solidFill>
                  <a:srgbClr val="373737"/>
                </a:solidFill>
                <a:effectLst/>
                <a:latin typeface="Century Gothic" panose="020B0502020202020204" pitchFamily="34" charset="0"/>
              </a:rPr>
              <a:t>70% of children and adolescents who experience mental health problems have not had appropriate interventions at a sufficiently early age.</a:t>
            </a:r>
          </a:p>
          <a:p>
            <a:endParaRPr lang="en-GB" sz="2400" dirty="0">
              <a:solidFill>
                <a:srgbClr val="373737"/>
              </a:solidFill>
              <a:latin typeface="Century Gothic" panose="020B0502020202020204" pitchFamily="34" charset="0"/>
            </a:endParaRPr>
          </a:p>
          <a:p>
            <a:pPr algn="l"/>
            <a:r>
              <a:rPr lang="en-GB" sz="2400" b="0" i="0" u="none" strike="noStrike" dirty="0">
                <a:solidFill>
                  <a:srgbClr val="572563"/>
                </a:solidFill>
                <a:effectLst/>
                <a:latin typeface="Century Gothic" panose="020B0502020202020204" pitchFamily="34" charset="0"/>
              </a:rPr>
              <a:t>54% of respondents to a 2022 </a:t>
            </a:r>
            <a:r>
              <a:rPr lang="en-GB" sz="2400" dirty="0">
                <a:solidFill>
                  <a:srgbClr val="572563"/>
                </a:solidFill>
                <a:latin typeface="Century Gothic" panose="020B0502020202020204" pitchFamily="34" charset="0"/>
              </a:rPr>
              <a:t>RCEM survey </a:t>
            </a:r>
            <a:r>
              <a:rPr lang="en-GB" sz="2400" b="0" i="0" u="none" strike="noStrike" dirty="0">
                <a:solidFill>
                  <a:srgbClr val="572563"/>
                </a:solidFill>
                <a:effectLst/>
                <a:latin typeface="Century Gothic" panose="020B0502020202020204" pitchFamily="34" charset="0"/>
              </a:rPr>
              <a:t>reported that mental health services for children and adolescents were generally poor or awful. This has not improved since the last survey in 2018.</a:t>
            </a:r>
          </a:p>
          <a:p>
            <a:pPr algn="l"/>
            <a:br>
              <a:rPr lang="en-GB" sz="2400" dirty="0">
                <a:solidFill>
                  <a:schemeClr val="tx1"/>
                </a:solidFill>
                <a:latin typeface="Century Gothic" panose="020B0502020202020204" pitchFamily="34" charset="0"/>
              </a:rPr>
            </a:br>
            <a:r>
              <a:rPr lang="en-GB" sz="2400" b="0" i="0" u="none" strike="noStrike" dirty="0">
                <a:solidFill>
                  <a:schemeClr val="tx1"/>
                </a:solidFill>
                <a:effectLst/>
                <a:latin typeface="Century Gothic" panose="020B0502020202020204" pitchFamily="34" charset="0"/>
              </a:rPr>
              <a:t>Half of respondents said children and young people facing mental health crises arriving between 3 and 7pm experienced waits of 12-24 hours to see a specialist mental health professional.</a:t>
            </a:r>
          </a:p>
          <a:p>
            <a:pPr algn="l"/>
            <a:endParaRPr lang="en-GB" sz="2400" dirty="0">
              <a:solidFill>
                <a:schemeClr val="tx1"/>
              </a:solidFill>
              <a:latin typeface="Century Gothic" panose="020B0502020202020204" pitchFamily="34" charset="0"/>
            </a:endParaRPr>
          </a:p>
          <a:p>
            <a:pPr algn="l"/>
            <a:r>
              <a:rPr lang="en-GB" sz="2400" u="none" strike="noStrike" dirty="0">
                <a:solidFill>
                  <a:schemeClr val="tx1"/>
                </a:solidFill>
                <a:latin typeface="Century Gothic" panose="020B0502020202020204" pitchFamily="34" charset="0"/>
              </a:rPr>
              <a:t>An emergency department attendanc</a:t>
            </a:r>
            <a:r>
              <a:rPr lang="en-GB" sz="2400" dirty="0">
                <a:solidFill>
                  <a:schemeClr val="tx1"/>
                </a:solidFill>
                <a:latin typeface="Century Gothic" panose="020B0502020202020204" pitchFamily="34" charset="0"/>
              </a:rPr>
              <a:t>e is an opportunity for a focused psychosocial assessment. NICE recommends timely and parallel assessment for those attending emergency departments with mental health presentations. </a:t>
            </a:r>
            <a:endParaRPr lang="en-GB" sz="2400" u="none" strike="noStrike" dirty="0">
              <a:solidFill>
                <a:srgbClr val="1A1A1A"/>
              </a:solidFill>
              <a:latin typeface="Century Gothic" panose="020B0502020202020204" pitchFamily="34" charset="0"/>
            </a:endParaRPr>
          </a:p>
        </p:txBody>
      </p:sp>
      <p:sp>
        <p:nvSpPr>
          <p:cNvPr id="8" name="TextBox 7">
            <a:extLst>
              <a:ext uri="{FF2B5EF4-FFF2-40B4-BE49-F238E27FC236}">
                <a16:creationId xmlns:a16="http://schemas.microsoft.com/office/drawing/2014/main" id="{08E4A6A4-8B4E-C8D2-22A9-0897A6CFAAC2}"/>
              </a:ext>
            </a:extLst>
          </p:cNvPr>
          <p:cNvSpPr txBox="1"/>
          <p:nvPr/>
        </p:nvSpPr>
        <p:spPr>
          <a:xfrm>
            <a:off x="1121582" y="36229401"/>
            <a:ext cx="13170933" cy="3139321"/>
          </a:xfrm>
          <a:prstGeom prst="rect">
            <a:avLst/>
          </a:prstGeom>
          <a:noFill/>
        </p:spPr>
        <p:txBody>
          <a:bodyPr wrap="square" rtlCol="0">
            <a:spAutoFit/>
          </a:bodyPr>
          <a:lstStyle/>
          <a:p>
            <a:pPr algn="l"/>
            <a:r>
              <a:rPr lang="en-GB" sz="6600" dirty="0">
                <a:latin typeface="Century Gothic" panose="020B0502020202020204" pitchFamily="34" charset="0"/>
              </a:rPr>
              <a:t>11</a:t>
            </a:r>
            <a:r>
              <a:rPr lang="en-GB" sz="6600" baseline="30000" dirty="0">
                <a:latin typeface="Century Gothic" panose="020B0502020202020204" pitchFamily="34" charset="0"/>
              </a:rPr>
              <a:t>th</a:t>
            </a:r>
            <a:r>
              <a:rPr lang="en-GB" sz="6600" dirty="0">
                <a:latin typeface="Century Gothic" panose="020B0502020202020204" pitchFamily="34" charset="0"/>
              </a:rPr>
              <a:t> March 2026 12-1</a:t>
            </a:r>
          </a:p>
          <a:p>
            <a:pPr algn="l"/>
            <a:r>
              <a:rPr lang="en-GB" sz="6600" dirty="0">
                <a:latin typeface="Century Gothic" panose="020B0502020202020204" pitchFamily="34" charset="0"/>
              </a:rPr>
              <a:t>Free webinar for more info. </a:t>
            </a:r>
          </a:p>
          <a:p>
            <a:pPr algn="l"/>
            <a:endParaRPr lang="en-GB" sz="6600" dirty="0">
              <a:latin typeface="Century Gothic" panose="020B0502020202020204" pitchFamily="34" charset="0"/>
            </a:endParaRPr>
          </a:p>
        </p:txBody>
      </p:sp>
      <p:pic>
        <p:nvPicPr>
          <p:cNvPr id="1026" name="Picture 2">
            <a:extLst>
              <a:ext uri="{FF2B5EF4-FFF2-40B4-BE49-F238E27FC236}">
                <a16:creationId xmlns:a16="http://schemas.microsoft.com/office/drawing/2014/main" id="{DD767C59-2F92-D1CB-0C04-7CDEFE15218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558846" y="39368722"/>
            <a:ext cx="3006703" cy="30067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3778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3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b18f592-edcb-4287-b4f0-a60a7688335e">
      <Terms xmlns="http://schemas.microsoft.com/office/infopath/2007/PartnerControls"/>
    </lcf76f155ced4ddcb4097134ff3c332f>
    <TaxCatchAll xmlns="2ff0c3fd-fbf3-428f-a71a-f989dbe5282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FA28CA5C6AB0A46BA13093E7910513C" ma:contentTypeVersion="18" ma:contentTypeDescription="Create a new document." ma:contentTypeScope="" ma:versionID="69bddc77979a63983baf06d494e02328">
  <xsd:schema xmlns:xsd="http://www.w3.org/2001/XMLSchema" xmlns:xs="http://www.w3.org/2001/XMLSchema" xmlns:p="http://schemas.microsoft.com/office/2006/metadata/properties" xmlns:ns2="1b18f592-edcb-4287-b4f0-a60a7688335e" xmlns:ns3="2ff0c3fd-fbf3-428f-a71a-f989dbe5282d" targetNamespace="http://schemas.microsoft.com/office/2006/metadata/properties" ma:root="true" ma:fieldsID="edb57e36c26c6bff128ef059bc249fca" ns2:_="" ns3:_="">
    <xsd:import namespace="1b18f592-edcb-4287-b4f0-a60a7688335e"/>
    <xsd:import namespace="2ff0c3fd-fbf3-428f-a71a-f989dbe528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18f592-edcb-4287-b4f0-a60a768833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8f8170d-6e91-45ae-a309-b924960a926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ff0c3fd-fbf3-428f-a71a-f989dbe5282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1ece957-e847-4d28-8119-c710b2fb5fe6}" ma:internalName="TaxCatchAll" ma:showField="CatchAllData" ma:web="2ff0c3fd-fbf3-428f-a71a-f989dbe528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1C9C70-7922-45B4-B0A1-EC26B126C4D9}">
  <ds:schemaRefs>
    <ds:schemaRef ds:uri="http://schemas.microsoft.com/sharepoint/v3/contenttype/forms"/>
  </ds:schemaRefs>
</ds:datastoreItem>
</file>

<file path=customXml/itemProps2.xml><?xml version="1.0" encoding="utf-8"?>
<ds:datastoreItem xmlns:ds="http://schemas.openxmlformats.org/officeDocument/2006/customXml" ds:itemID="{6D50EF22-D417-4377-92FD-B9ECA9BF9540}">
  <ds:schemaRefs>
    <ds:schemaRef ds:uri="http://purl.org/dc/dcmitype/"/>
    <ds:schemaRef ds:uri="http://schemas.microsoft.com/office/2006/documentManagement/types"/>
    <ds:schemaRef ds:uri="http://schemas.microsoft.com/office/2006/metadata/properties"/>
    <ds:schemaRef ds:uri="http://www.w3.org/XML/1998/namespace"/>
    <ds:schemaRef ds:uri="1b18f592-edcb-4287-b4f0-a60a7688335e"/>
    <ds:schemaRef ds:uri="http://purl.org/dc/elements/1.1/"/>
    <ds:schemaRef ds:uri="http://schemas.openxmlformats.org/package/2006/metadata/core-properties"/>
    <ds:schemaRef ds:uri="http://schemas.microsoft.com/office/infopath/2007/PartnerControls"/>
    <ds:schemaRef ds:uri="2ff0c3fd-fbf3-428f-a71a-f989dbe5282d"/>
    <ds:schemaRef ds:uri="http://purl.org/dc/terms/"/>
  </ds:schemaRefs>
</ds:datastoreItem>
</file>

<file path=customXml/itemProps3.xml><?xml version="1.0" encoding="utf-8"?>
<ds:datastoreItem xmlns:ds="http://schemas.openxmlformats.org/officeDocument/2006/customXml" ds:itemID="{5E51FAC4-7495-40AD-B8A1-BDBB87E554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18f592-edcb-4287-b4f0-a60a7688335e"/>
    <ds:schemaRef ds:uri="2ff0c3fd-fbf3-428f-a71a-f989dbe528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485</TotalTime>
  <Words>639</Words>
  <Application>Microsoft Macintosh PowerPoint</Application>
  <PresentationFormat>Custom</PresentationFormat>
  <Paragraphs>89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Century Gothic</vt:lpstr>
      <vt:lpstr>Office Theme</vt:lpstr>
      <vt:lpstr>Adolescent Mental Health National Quality Improvement Project (QIP)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Lindsay-Smith</dc:creator>
  <cp:lastModifiedBy>Darbyshire, Daniel</cp:lastModifiedBy>
  <cp:revision>3</cp:revision>
  <dcterms:created xsi:type="dcterms:W3CDTF">2024-03-01T07:53:10Z</dcterms:created>
  <dcterms:modified xsi:type="dcterms:W3CDTF">2026-02-12T20:24:55Z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0x0101005ABA0318DDD5C14CBE32BFCCD2D96FCA</vt:lpwstr>
  </property>
  <property fmtid="{D5CDD505-2E9C-101B-9397-08002B2CF9AE}" pid="3" name="Created">
    <vt:filetime>2024-02-19T00:00:00Z</vt:filetime>
  </property>
  <property fmtid="{D5CDD505-2E9C-101B-9397-08002B2CF9AE}" pid="4" name="Creator">
    <vt:lpwstr>Acrobat PDFMaker 15 for PowerPoint</vt:lpwstr>
  </property>
  <property fmtid="{D5CDD505-2E9C-101B-9397-08002B2CF9AE}" pid="5" name="LastSaved">
    <vt:filetime>2024-03-01T00:00:00Z</vt:filetime>
  </property>
  <property fmtid="{D5CDD505-2E9C-101B-9397-08002B2CF9AE}" pid="6" name="Producer">
    <vt:lpwstr>3-Heights(TM) PDF Security Shell 4.8.25.2 (http://www.pdf-tools.com)</vt:lpwstr>
  </property>
  <property fmtid="{D5CDD505-2E9C-101B-9397-08002B2CF9AE}" pid="7" name="MediaServiceImageTags">
    <vt:lpwstr/>
  </property>
</Properties>
</file>