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7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5" r:id="rId11"/>
    <p:sldId id="268" r:id="rId12"/>
    <p:sldId id="267" r:id="rId13"/>
    <p:sldId id="261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B8BCFD-C24B-43D5-B4CE-DBA19B30467C}" v="6" dt="2025-10-07T10:43:18.9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1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thallah, Judith" userId="0f20832a-2f98-4b1c-843c-e2c38a7b390f" providerId="ADAL" clId="{993D90B9-1267-447A-A308-DAD8465806E4}"/>
    <pc:docChg chg="custSel addSld modSld sldOrd">
      <pc:chgData name="Fathallah, Judith" userId="0f20832a-2f98-4b1c-843c-e2c38a7b390f" providerId="ADAL" clId="{993D90B9-1267-447A-A308-DAD8465806E4}" dt="2025-10-10T03:43:15.697" v="63" actId="680"/>
      <pc:docMkLst>
        <pc:docMk/>
      </pc:docMkLst>
      <pc:sldChg chg="modSp mod">
        <pc:chgData name="Fathallah, Judith" userId="0f20832a-2f98-4b1c-843c-e2c38a7b390f" providerId="ADAL" clId="{993D90B9-1267-447A-A308-DAD8465806E4}" dt="2025-10-07T09:42:10.054" v="15" actId="207"/>
        <pc:sldMkLst>
          <pc:docMk/>
          <pc:sldMk cId="0" sldId="256"/>
        </pc:sldMkLst>
        <pc:spChg chg="mod">
          <ac:chgData name="Fathallah, Judith" userId="0f20832a-2f98-4b1c-843c-e2c38a7b390f" providerId="ADAL" clId="{993D90B9-1267-447A-A308-DAD8465806E4}" dt="2025-10-07T09:41:59.938" v="8" actId="404"/>
          <ac:spMkLst>
            <pc:docMk/>
            <pc:sldMk cId="0" sldId="256"/>
            <ac:spMk id="2" creationId="{00000000-0000-0000-0000-000000000000}"/>
          </ac:spMkLst>
        </pc:spChg>
        <pc:spChg chg="mod">
          <ac:chgData name="Fathallah, Judith" userId="0f20832a-2f98-4b1c-843c-e2c38a7b390f" providerId="ADAL" clId="{993D90B9-1267-447A-A308-DAD8465806E4}" dt="2025-10-07T09:42:10.054" v="15" actId="207"/>
          <ac:spMkLst>
            <pc:docMk/>
            <pc:sldMk cId="0" sldId="256"/>
            <ac:spMk id="3" creationId="{00000000-0000-0000-0000-000000000000}"/>
          </ac:spMkLst>
        </pc:spChg>
      </pc:sldChg>
      <pc:sldChg chg="ord">
        <pc:chgData name="Fathallah, Judith" userId="0f20832a-2f98-4b1c-843c-e2c38a7b390f" providerId="ADAL" clId="{993D90B9-1267-447A-A308-DAD8465806E4}" dt="2025-10-07T10:35:53.147" v="17"/>
        <pc:sldMkLst>
          <pc:docMk/>
          <pc:sldMk cId="0" sldId="267"/>
        </pc:sldMkLst>
      </pc:sldChg>
      <pc:sldChg chg="ord">
        <pc:chgData name="Fathallah, Judith" userId="0f20832a-2f98-4b1c-843c-e2c38a7b390f" providerId="ADAL" clId="{993D90B9-1267-447A-A308-DAD8465806E4}" dt="2025-10-07T10:36:37.101" v="19"/>
        <pc:sldMkLst>
          <pc:docMk/>
          <pc:sldMk cId="0" sldId="268"/>
        </pc:sldMkLst>
      </pc:sldChg>
      <pc:sldChg chg="modSp mod">
        <pc:chgData name="Fathallah, Judith" userId="0f20832a-2f98-4b1c-843c-e2c38a7b390f" providerId="ADAL" clId="{993D90B9-1267-447A-A308-DAD8465806E4}" dt="2025-10-07T10:39:40.143" v="28" actId="20577"/>
        <pc:sldMkLst>
          <pc:docMk/>
          <pc:sldMk cId="0" sldId="270"/>
        </pc:sldMkLst>
        <pc:graphicFrameChg chg="modGraphic">
          <ac:chgData name="Fathallah, Judith" userId="0f20832a-2f98-4b1c-843c-e2c38a7b390f" providerId="ADAL" clId="{993D90B9-1267-447A-A308-DAD8465806E4}" dt="2025-10-07T10:39:40.143" v="28" actId="20577"/>
          <ac:graphicFrameMkLst>
            <pc:docMk/>
            <pc:sldMk cId="0" sldId="270"/>
            <ac:graphicFrameMk id="5" creationId="{B39E1F81-730A-5443-93FD-01565F758E4B}"/>
          </ac:graphicFrameMkLst>
        </pc:graphicFrameChg>
      </pc:sldChg>
      <pc:sldChg chg="modSp mod">
        <pc:chgData name="Fathallah, Judith" userId="0f20832a-2f98-4b1c-843c-e2c38a7b390f" providerId="ADAL" clId="{993D90B9-1267-447A-A308-DAD8465806E4}" dt="2025-10-07T10:43:18.891" v="62" actId="20577"/>
        <pc:sldMkLst>
          <pc:docMk/>
          <pc:sldMk cId="0" sldId="274"/>
        </pc:sldMkLst>
        <pc:spChg chg="mod">
          <ac:chgData name="Fathallah, Judith" userId="0f20832a-2f98-4b1c-843c-e2c38a7b390f" providerId="ADAL" clId="{993D90B9-1267-447A-A308-DAD8465806E4}" dt="2025-10-07T10:43:18.891" v="62" actId="20577"/>
          <ac:spMkLst>
            <pc:docMk/>
            <pc:sldMk cId="0" sldId="274"/>
            <ac:spMk id="3" creationId="{00000000-0000-0000-0000-000000000000}"/>
          </ac:spMkLst>
        </pc:spChg>
      </pc:sldChg>
      <pc:sldChg chg="new">
        <pc:chgData name="Fathallah, Judith" userId="0f20832a-2f98-4b1c-843c-e2c38a7b390f" providerId="ADAL" clId="{993D90B9-1267-447A-A308-DAD8465806E4}" dt="2025-10-10T03:43:15.697" v="63" actId="680"/>
        <pc:sldMkLst>
          <pc:docMk/>
          <pc:sldMk cId="259254515" sldId="275"/>
        </pc:sldMkLst>
      </pc:sldChg>
    </pc:docChg>
  </pc:docChgLst>
</pc:chgInfo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hyperlink" Target="https://doi.org/10.17635/lancaster/researchdata/717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doi.org/10.17635/lancaster/researchdata/717" TargetMode="External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12173C-C3CF-4B7D-BE46-09465A98A495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7045875-114B-4870-8578-F4B40F25FDEE}">
      <dgm:prSet/>
      <dgm:spPr/>
      <dgm:t>
        <a:bodyPr/>
        <a:lstStyle/>
        <a:p>
          <a:r>
            <a:rPr lang="en-GB" dirty="0"/>
            <a:t>Explores fan motivations for engaging with Bailey Sarian’s 'Murder, Mystery and Makeup' (MMM)</a:t>
          </a:r>
          <a:endParaRPr lang="en-US" dirty="0"/>
        </a:p>
      </dgm:t>
    </dgm:pt>
    <dgm:pt modelId="{0B20F273-60DC-49CC-B483-F6F578CBF584}" type="parTrans" cxnId="{18479467-E19B-47FF-AC91-6E6BFC6C59EE}">
      <dgm:prSet/>
      <dgm:spPr/>
      <dgm:t>
        <a:bodyPr/>
        <a:lstStyle/>
        <a:p>
          <a:endParaRPr lang="en-US"/>
        </a:p>
      </dgm:t>
    </dgm:pt>
    <dgm:pt modelId="{8B8342FA-466E-421B-9F4B-F72F02577452}" type="sibTrans" cxnId="{18479467-E19B-47FF-AC91-6E6BFC6C59EE}">
      <dgm:prSet/>
      <dgm:spPr/>
      <dgm:t>
        <a:bodyPr/>
        <a:lstStyle/>
        <a:p>
          <a:endParaRPr lang="en-US"/>
        </a:p>
      </dgm:t>
    </dgm:pt>
    <dgm:pt modelId="{993C7F80-903F-49C9-B388-60682BFE1148}">
      <dgm:prSet/>
      <dgm:spPr/>
      <dgm:t>
        <a:bodyPr/>
        <a:lstStyle/>
        <a:p>
          <a:r>
            <a:rPr lang="en-GB"/>
            <a:t>Post-true crime genre focuses on emotion, affect and storytelling over factual precision</a:t>
          </a:r>
          <a:endParaRPr lang="en-US"/>
        </a:p>
      </dgm:t>
    </dgm:pt>
    <dgm:pt modelId="{03B5E252-1788-482B-A220-9CBF16F1E726}" type="parTrans" cxnId="{6FF902A3-4027-440D-A7E7-121DD6DAD3F9}">
      <dgm:prSet/>
      <dgm:spPr/>
      <dgm:t>
        <a:bodyPr/>
        <a:lstStyle/>
        <a:p>
          <a:endParaRPr lang="en-US"/>
        </a:p>
      </dgm:t>
    </dgm:pt>
    <dgm:pt modelId="{E1E7A802-6279-4029-B31D-31B3AE417CBD}" type="sibTrans" cxnId="{6FF902A3-4027-440D-A7E7-121DD6DAD3F9}">
      <dgm:prSet/>
      <dgm:spPr/>
      <dgm:t>
        <a:bodyPr/>
        <a:lstStyle/>
        <a:p>
          <a:endParaRPr lang="en-US"/>
        </a:p>
      </dgm:t>
    </dgm:pt>
    <dgm:pt modelId="{BB238630-2D02-4379-8C74-EFB0DCD38CA2}">
      <dgm:prSet/>
      <dgm:spPr/>
      <dgm:t>
        <a:bodyPr/>
        <a:lstStyle/>
        <a:p>
          <a:r>
            <a:rPr lang="en-GB"/>
            <a:t>Hypothesis: parasocial relationships will be key to fan enjoyment</a:t>
          </a:r>
          <a:endParaRPr lang="en-US"/>
        </a:p>
      </dgm:t>
    </dgm:pt>
    <dgm:pt modelId="{EA0EBAC1-A0A8-4845-949E-C62CC0212A3D}" type="parTrans" cxnId="{A52D889A-3540-4358-B2AF-4E7224E5BEA4}">
      <dgm:prSet/>
      <dgm:spPr/>
      <dgm:t>
        <a:bodyPr/>
        <a:lstStyle/>
        <a:p>
          <a:endParaRPr lang="en-US"/>
        </a:p>
      </dgm:t>
    </dgm:pt>
    <dgm:pt modelId="{98BD6A81-7B74-4ABB-AB53-65020D98407E}" type="sibTrans" cxnId="{A52D889A-3540-4358-B2AF-4E7224E5BEA4}">
      <dgm:prSet/>
      <dgm:spPr/>
      <dgm:t>
        <a:bodyPr/>
        <a:lstStyle/>
        <a:p>
          <a:endParaRPr lang="en-US"/>
        </a:p>
      </dgm:t>
    </dgm:pt>
    <dgm:pt modelId="{D38CC7DB-D91E-4FDE-B8AD-9FEB1551814C}">
      <dgm:prSet/>
      <dgm:spPr/>
      <dgm:t>
        <a:bodyPr/>
        <a:lstStyle/>
        <a:p>
          <a:r>
            <a:rPr lang="en-GB"/>
            <a:t>Findings: PRS weaker than expected; postdigital intimacies (Evans and Ringrose 2025) as better framework</a:t>
          </a:r>
          <a:endParaRPr lang="en-US"/>
        </a:p>
      </dgm:t>
    </dgm:pt>
    <dgm:pt modelId="{F79F8B79-10B6-40EE-BDC6-641B3CCEC288}" type="parTrans" cxnId="{5D19977F-D7B4-4B64-9DFD-27B1A4B25382}">
      <dgm:prSet/>
      <dgm:spPr/>
      <dgm:t>
        <a:bodyPr/>
        <a:lstStyle/>
        <a:p>
          <a:endParaRPr lang="en-US"/>
        </a:p>
      </dgm:t>
    </dgm:pt>
    <dgm:pt modelId="{3BF851CA-7592-49F5-8DC6-4046115D576D}" type="sibTrans" cxnId="{5D19977F-D7B4-4B64-9DFD-27B1A4B25382}">
      <dgm:prSet/>
      <dgm:spPr/>
      <dgm:t>
        <a:bodyPr/>
        <a:lstStyle/>
        <a:p>
          <a:endParaRPr lang="en-US"/>
        </a:p>
      </dgm:t>
    </dgm:pt>
    <dgm:pt modelId="{B6C3A446-7CC3-41F4-A84F-67E0627E4357}" type="pres">
      <dgm:prSet presAssocID="{A712173C-C3CF-4B7D-BE46-09465A98A495}" presName="diagram" presStyleCnt="0">
        <dgm:presLayoutVars>
          <dgm:dir/>
          <dgm:resizeHandles val="exact"/>
        </dgm:presLayoutVars>
      </dgm:prSet>
      <dgm:spPr/>
    </dgm:pt>
    <dgm:pt modelId="{7AFBBCB4-0BED-4414-9E6F-8BEC33E05446}" type="pres">
      <dgm:prSet presAssocID="{D7045875-114B-4870-8578-F4B40F25FDEE}" presName="node" presStyleLbl="node1" presStyleIdx="0" presStyleCnt="4">
        <dgm:presLayoutVars>
          <dgm:bulletEnabled val="1"/>
        </dgm:presLayoutVars>
      </dgm:prSet>
      <dgm:spPr/>
    </dgm:pt>
    <dgm:pt modelId="{FD09BAD9-A480-4E75-B648-600E74B0CC83}" type="pres">
      <dgm:prSet presAssocID="{8B8342FA-466E-421B-9F4B-F72F02577452}" presName="sibTrans" presStyleCnt="0"/>
      <dgm:spPr/>
    </dgm:pt>
    <dgm:pt modelId="{CAC04BA2-C12C-4B7B-B7AE-84EC81163CE7}" type="pres">
      <dgm:prSet presAssocID="{993C7F80-903F-49C9-B388-60682BFE1148}" presName="node" presStyleLbl="node1" presStyleIdx="1" presStyleCnt="4">
        <dgm:presLayoutVars>
          <dgm:bulletEnabled val="1"/>
        </dgm:presLayoutVars>
      </dgm:prSet>
      <dgm:spPr/>
    </dgm:pt>
    <dgm:pt modelId="{C867BE15-C043-47B4-AC69-AB788E947FA5}" type="pres">
      <dgm:prSet presAssocID="{E1E7A802-6279-4029-B31D-31B3AE417CBD}" presName="sibTrans" presStyleCnt="0"/>
      <dgm:spPr/>
    </dgm:pt>
    <dgm:pt modelId="{94A23244-2403-486D-B26D-9CBE2CA203BD}" type="pres">
      <dgm:prSet presAssocID="{BB238630-2D02-4379-8C74-EFB0DCD38CA2}" presName="node" presStyleLbl="node1" presStyleIdx="2" presStyleCnt="4">
        <dgm:presLayoutVars>
          <dgm:bulletEnabled val="1"/>
        </dgm:presLayoutVars>
      </dgm:prSet>
      <dgm:spPr/>
    </dgm:pt>
    <dgm:pt modelId="{650CF842-0865-44A7-84CE-3316DE057AD2}" type="pres">
      <dgm:prSet presAssocID="{98BD6A81-7B74-4ABB-AB53-65020D98407E}" presName="sibTrans" presStyleCnt="0"/>
      <dgm:spPr/>
    </dgm:pt>
    <dgm:pt modelId="{B5BD2862-DDAD-4751-8B53-F25445604A4C}" type="pres">
      <dgm:prSet presAssocID="{D38CC7DB-D91E-4FDE-B8AD-9FEB1551814C}" presName="node" presStyleLbl="node1" presStyleIdx="3" presStyleCnt="4">
        <dgm:presLayoutVars>
          <dgm:bulletEnabled val="1"/>
        </dgm:presLayoutVars>
      </dgm:prSet>
      <dgm:spPr/>
    </dgm:pt>
  </dgm:ptLst>
  <dgm:cxnLst>
    <dgm:cxn modelId="{02E68304-5897-4BBE-9D32-54B46EFF7A7E}" type="presOf" srcId="{D38CC7DB-D91E-4FDE-B8AD-9FEB1551814C}" destId="{B5BD2862-DDAD-4751-8B53-F25445604A4C}" srcOrd="0" destOrd="0" presId="urn:microsoft.com/office/officeart/2005/8/layout/default"/>
    <dgm:cxn modelId="{8815352E-7FCA-4DFD-B075-14399D730071}" type="presOf" srcId="{993C7F80-903F-49C9-B388-60682BFE1148}" destId="{CAC04BA2-C12C-4B7B-B7AE-84EC81163CE7}" srcOrd="0" destOrd="0" presId="urn:microsoft.com/office/officeart/2005/8/layout/default"/>
    <dgm:cxn modelId="{F3F26A63-11C6-45B9-8492-5121BB1BF64D}" type="presOf" srcId="{BB238630-2D02-4379-8C74-EFB0DCD38CA2}" destId="{94A23244-2403-486D-B26D-9CBE2CA203BD}" srcOrd="0" destOrd="0" presId="urn:microsoft.com/office/officeart/2005/8/layout/default"/>
    <dgm:cxn modelId="{18479467-E19B-47FF-AC91-6E6BFC6C59EE}" srcId="{A712173C-C3CF-4B7D-BE46-09465A98A495}" destId="{D7045875-114B-4870-8578-F4B40F25FDEE}" srcOrd="0" destOrd="0" parTransId="{0B20F273-60DC-49CC-B483-F6F578CBF584}" sibTransId="{8B8342FA-466E-421B-9F4B-F72F02577452}"/>
    <dgm:cxn modelId="{5D19977F-D7B4-4B64-9DFD-27B1A4B25382}" srcId="{A712173C-C3CF-4B7D-BE46-09465A98A495}" destId="{D38CC7DB-D91E-4FDE-B8AD-9FEB1551814C}" srcOrd="3" destOrd="0" parTransId="{F79F8B79-10B6-40EE-BDC6-641B3CCEC288}" sibTransId="{3BF851CA-7592-49F5-8DC6-4046115D576D}"/>
    <dgm:cxn modelId="{A52D889A-3540-4358-B2AF-4E7224E5BEA4}" srcId="{A712173C-C3CF-4B7D-BE46-09465A98A495}" destId="{BB238630-2D02-4379-8C74-EFB0DCD38CA2}" srcOrd="2" destOrd="0" parTransId="{EA0EBAC1-A0A8-4845-949E-C62CC0212A3D}" sibTransId="{98BD6A81-7B74-4ABB-AB53-65020D98407E}"/>
    <dgm:cxn modelId="{6FF902A3-4027-440D-A7E7-121DD6DAD3F9}" srcId="{A712173C-C3CF-4B7D-BE46-09465A98A495}" destId="{993C7F80-903F-49C9-B388-60682BFE1148}" srcOrd="1" destOrd="0" parTransId="{03B5E252-1788-482B-A220-9CBF16F1E726}" sibTransId="{E1E7A802-6279-4029-B31D-31B3AE417CBD}"/>
    <dgm:cxn modelId="{138E7AAB-F964-497F-8512-C5E56A39E9C6}" type="presOf" srcId="{A712173C-C3CF-4B7D-BE46-09465A98A495}" destId="{B6C3A446-7CC3-41F4-A84F-67E0627E4357}" srcOrd="0" destOrd="0" presId="urn:microsoft.com/office/officeart/2005/8/layout/default"/>
    <dgm:cxn modelId="{DE58EAE5-37AF-4BE9-A664-3D62CEB0B4B5}" type="presOf" srcId="{D7045875-114B-4870-8578-F4B40F25FDEE}" destId="{7AFBBCB4-0BED-4414-9E6F-8BEC33E05446}" srcOrd="0" destOrd="0" presId="urn:microsoft.com/office/officeart/2005/8/layout/default"/>
    <dgm:cxn modelId="{853B3B4F-B470-4543-B411-2F1E95FA213C}" type="presParOf" srcId="{B6C3A446-7CC3-41F4-A84F-67E0627E4357}" destId="{7AFBBCB4-0BED-4414-9E6F-8BEC33E05446}" srcOrd="0" destOrd="0" presId="urn:microsoft.com/office/officeart/2005/8/layout/default"/>
    <dgm:cxn modelId="{2842BEC6-0F63-4827-BE3C-8C2E6E358018}" type="presParOf" srcId="{B6C3A446-7CC3-41F4-A84F-67E0627E4357}" destId="{FD09BAD9-A480-4E75-B648-600E74B0CC83}" srcOrd="1" destOrd="0" presId="urn:microsoft.com/office/officeart/2005/8/layout/default"/>
    <dgm:cxn modelId="{E2BD16E7-97D1-49DE-803E-A083377EF603}" type="presParOf" srcId="{B6C3A446-7CC3-41F4-A84F-67E0627E4357}" destId="{CAC04BA2-C12C-4B7B-B7AE-84EC81163CE7}" srcOrd="2" destOrd="0" presId="urn:microsoft.com/office/officeart/2005/8/layout/default"/>
    <dgm:cxn modelId="{BA8B879E-A5AF-4D62-A357-AA6CEE077805}" type="presParOf" srcId="{B6C3A446-7CC3-41F4-A84F-67E0627E4357}" destId="{C867BE15-C043-47B4-AC69-AB788E947FA5}" srcOrd="3" destOrd="0" presId="urn:microsoft.com/office/officeart/2005/8/layout/default"/>
    <dgm:cxn modelId="{C0823538-7E3A-4CD0-AEDE-E97AAD89A0DE}" type="presParOf" srcId="{B6C3A446-7CC3-41F4-A84F-67E0627E4357}" destId="{94A23244-2403-486D-B26D-9CBE2CA203BD}" srcOrd="4" destOrd="0" presId="urn:microsoft.com/office/officeart/2005/8/layout/default"/>
    <dgm:cxn modelId="{341E00EB-7580-4D34-B980-AD32424D99F0}" type="presParOf" srcId="{B6C3A446-7CC3-41F4-A84F-67E0627E4357}" destId="{650CF842-0865-44A7-84CE-3316DE057AD2}" srcOrd="5" destOrd="0" presId="urn:microsoft.com/office/officeart/2005/8/layout/default"/>
    <dgm:cxn modelId="{16EDED64-47DE-4A96-A153-0C013A834D66}" type="presParOf" srcId="{B6C3A446-7CC3-41F4-A84F-67E0627E4357}" destId="{B5BD2862-DDAD-4751-8B53-F25445604A4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09796C5-DFA8-4FF3-B6A9-0020C52DE4F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F0ABA9F-044A-427B-94A5-7D32004EF367}">
      <dgm:prSet/>
      <dgm:spPr/>
      <dgm:t>
        <a:bodyPr/>
        <a:lstStyle/>
        <a:p>
          <a:r>
            <a:rPr lang="en-US"/>
            <a:t>Most fans say they'd feel sad, disappointed, or 'gutted'</a:t>
          </a:r>
        </a:p>
      </dgm:t>
    </dgm:pt>
    <dgm:pt modelId="{7CCEF6D7-78D9-4BE5-9809-C15162A13324}" type="parTrans" cxnId="{E319DFAF-965E-4A13-9DAD-74089421B12C}">
      <dgm:prSet/>
      <dgm:spPr/>
      <dgm:t>
        <a:bodyPr/>
        <a:lstStyle/>
        <a:p>
          <a:endParaRPr lang="en-US"/>
        </a:p>
      </dgm:t>
    </dgm:pt>
    <dgm:pt modelId="{A4E84EC1-0863-43FF-A87E-AA91654B4816}" type="sibTrans" cxnId="{E319DFAF-965E-4A13-9DAD-74089421B12C}">
      <dgm:prSet/>
      <dgm:spPr/>
      <dgm:t>
        <a:bodyPr/>
        <a:lstStyle/>
        <a:p>
          <a:endParaRPr lang="en-US"/>
        </a:p>
      </dgm:t>
    </dgm:pt>
    <dgm:pt modelId="{879B22EA-C398-427B-8895-740806F69CD1}">
      <dgm:prSet/>
      <dgm:spPr/>
      <dgm:t>
        <a:bodyPr/>
        <a:lstStyle/>
        <a:p>
          <a:r>
            <a:rPr lang="en-US"/>
            <a:t>Language reflects affective loss</a:t>
          </a:r>
        </a:p>
      </dgm:t>
    </dgm:pt>
    <dgm:pt modelId="{1F2ABB00-EF71-4484-83D2-D407DE10E262}" type="parTrans" cxnId="{C7EEA86C-1043-4D18-A863-3E577C84D653}">
      <dgm:prSet/>
      <dgm:spPr/>
      <dgm:t>
        <a:bodyPr/>
        <a:lstStyle/>
        <a:p>
          <a:endParaRPr lang="en-US"/>
        </a:p>
      </dgm:t>
    </dgm:pt>
    <dgm:pt modelId="{B05FE984-1230-401C-B69D-A8D7CF73408A}" type="sibTrans" cxnId="{C7EEA86C-1043-4D18-A863-3E577C84D653}">
      <dgm:prSet/>
      <dgm:spPr/>
      <dgm:t>
        <a:bodyPr/>
        <a:lstStyle/>
        <a:p>
          <a:endParaRPr lang="en-US"/>
        </a:p>
      </dgm:t>
    </dgm:pt>
    <dgm:pt modelId="{092FC2AB-6952-460B-B5A7-1E006F64CC87}">
      <dgm:prSet/>
      <dgm:spPr/>
      <dgm:t>
        <a:bodyPr/>
        <a:lstStyle/>
        <a:p>
          <a:r>
            <a:rPr lang="en-US"/>
            <a:t>Fans express empathy for Sarian’s wellbeing and choices</a:t>
          </a:r>
        </a:p>
      </dgm:t>
    </dgm:pt>
    <dgm:pt modelId="{A2FB8408-8CB2-40E2-9693-57358B0E2742}" type="parTrans" cxnId="{DFB94925-9A92-4DC6-B92A-B102774D79EC}">
      <dgm:prSet/>
      <dgm:spPr/>
      <dgm:t>
        <a:bodyPr/>
        <a:lstStyle/>
        <a:p>
          <a:endParaRPr lang="en-US"/>
        </a:p>
      </dgm:t>
    </dgm:pt>
    <dgm:pt modelId="{5F9A5D04-D99C-467A-95DF-F8BB687B5F41}" type="sibTrans" cxnId="{DFB94925-9A92-4DC6-B92A-B102774D79EC}">
      <dgm:prSet/>
      <dgm:spPr/>
      <dgm:t>
        <a:bodyPr/>
        <a:lstStyle/>
        <a:p>
          <a:endParaRPr lang="en-US"/>
        </a:p>
      </dgm:t>
    </dgm:pt>
    <dgm:pt modelId="{0561E567-7EC0-4DD5-BDAC-6F31974DC5D2}" type="pres">
      <dgm:prSet presAssocID="{409796C5-DFA8-4FF3-B6A9-0020C52DE4F0}" presName="linear" presStyleCnt="0">
        <dgm:presLayoutVars>
          <dgm:animLvl val="lvl"/>
          <dgm:resizeHandles val="exact"/>
        </dgm:presLayoutVars>
      </dgm:prSet>
      <dgm:spPr/>
    </dgm:pt>
    <dgm:pt modelId="{6014E6F1-66A6-4F9F-8733-C6453F4147AA}" type="pres">
      <dgm:prSet presAssocID="{DF0ABA9F-044A-427B-94A5-7D32004EF36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4A8A78D-1BF3-4E22-97BB-71DD2422D384}" type="pres">
      <dgm:prSet presAssocID="{A4E84EC1-0863-43FF-A87E-AA91654B4816}" presName="spacer" presStyleCnt="0"/>
      <dgm:spPr/>
    </dgm:pt>
    <dgm:pt modelId="{A3F79E69-F24B-499E-A580-63B826ADC5A4}" type="pres">
      <dgm:prSet presAssocID="{879B22EA-C398-427B-8895-740806F69CD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B10416D-1654-421D-B0D7-860CBA0F27DD}" type="pres">
      <dgm:prSet presAssocID="{B05FE984-1230-401C-B69D-A8D7CF73408A}" presName="spacer" presStyleCnt="0"/>
      <dgm:spPr/>
    </dgm:pt>
    <dgm:pt modelId="{ADB52941-A4BE-4DD3-988B-D995BA862EFE}" type="pres">
      <dgm:prSet presAssocID="{092FC2AB-6952-460B-B5A7-1E006F64CC8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FB94925-9A92-4DC6-B92A-B102774D79EC}" srcId="{409796C5-DFA8-4FF3-B6A9-0020C52DE4F0}" destId="{092FC2AB-6952-460B-B5A7-1E006F64CC87}" srcOrd="2" destOrd="0" parTransId="{A2FB8408-8CB2-40E2-9693-57358B0E2742}" sibTransId="{5F9A5D04-D99C-467A-95DF-F8BB687B5F41}"/>
    <dgm:cxn modelId="{C683982B-B8CB-43F1-9786-7164F328F60E}" type="presOf" srcId="{409796C5-DFA8-4FF3-B6A9-0020C52DE4F0}" destId="{0561E567-7EC0-4DD5-BDAC-6F31974DC5D2}" srcOrd="0" destOrd="0" presId="urn:microsoft.com/office/officeart/2005/8/layout/vList2"/>
    <dgm:cxn modelId="{C7EEA86C-1043-4D18-A863-3E577C84D653}" srcId="{409796C5-DFA8-4FF3-B6A9-0020C52DE4F0}" destId="{879B22EA-C398-427B-8895-740806F69CD1}" srcOrd="1" destOrd="0" parTransId="{1F2ABB00-EF71-4484-83D2-D407DE10E262}" sibTransId="{B05FE984-1230-401C-B69D-A8D7CF73408A}"/>
    <dgm:cxn modelId="{D05EE759-B11B-4152-A7F3-193533D99120}" type="presOf" srcId="{092FC2AB-6952-460B-B5A7-1E006F64CC87}" destId="{ADB52941-A4BE-4DD3-988B-D995BA862EFE}" srcOrd="0" destOrd="0" presId="urn:microsoft.com/office/officeart/2005/8/layout/vList2"/>
    <dgm:cxn modelId="{E319DFAF-965E-4A13-9DAD-74089421B12C}" srcId="{409796C5-DFA8-4FF3-B6A9-0020C52DE4F0}" destId="{DF0ABA9F-044A-427B-94A5-7D32004EF367}" srcOrd="0" destOrd="0" parTransId="{7CCEF6D7-78D9-4BE5-9809-C15162A13324}" sibTransId="{A4E84EC1-0863-43FF-A87E-AA91654B4816}"/>
    <dgm:cxn modelId="{EB19E9B4-4BC3-4C9C-9D71-1F2F6C12B98B}" type="presOf" srcId="{879B22EA-C398-427B-8895-740806F69CD1}" destId="{A3F79E69-F24B-499E-A580-63B826ADC5A4}" srcOrd="0" destOrd="0" presId="urn:microsoft.com/office/officeart/2005/8/layout/vList2"/>
    <dgm:cxn modelId="{6F5643C4-80EA-406D-942E-B8956CEE07FF}" type="presOf" srcId="{DF0ABA9F-044A-427B-94A5-7D32004EF367}" destId="{6014E6F1-66A6-4F9F-8733-C6453F4147AA}" srcOrd="0" destOrd="0" presId="urn:microsoft.com/office/officeart/2005/8/layout/vList2"/>
    <dgm:cxn modelId="{FE42EC4C-5C64-48DC-991E-AFD45CBE6CE7}" type="presParOf" srcId="{0561E567-7EC0-4DD5-BDAC-6F31974DC5D2}" destId="{6014E6F1-66A6-4F9F-8733-C6453F4147AA}" srcOrd="0" destOrd="0" presId="urn:microsoft.com/office/officeart/2005/8/layout/vList2"/>
    <dgm:cxn modelId="{A806A997-3EDC-4EF8-B944-0B0E22EEFBA3}" type="presParOf" srcId="{0561E567-7EC0-4DD5-BDAC-6F31974DC5D2}" destId="{C4A8A78D-1BF3-4E22-97BB-71DD2422D384}" srcOrd="1" destOrd="0" presId="urn:microsoft.com/office/officeart/2005/8/layout/vList2"/>
    <dgm:cxn modelId="{105FC721-3C85-4B30-B9B4-ACBB682D9718}" type="presParOf" srcId="{0561E567-7EC0-4DD5-BDAC-6F31974DC5D2}" destId="{A3F79E69-F24B-499E-A580-63B826ADC5A4}" srcOrd="2" destOrd="0" presId="urn:microsoft.com/office/officeart/2005/8/layout/vList2"/>
    <dgm:cxn modelId="{AFEA5E97-DDBF-40BF-B3E8-1D3C24471A8D}" type="presParOf" srcId="{0561E567-7EC0-4DD5-BDAC-6F31974DC5D2}" destId="{5B10416D-1654-421D-B0D7-860CBA0F27DD}" srcOrd="3" destOrd="0" presId="urn:microsoft.com/office/officeart/2005/8/layout/vList2"/>
    <dgm:cxn modelId="{24F761E8-C251-453E-93E1-96511B1BE495}" type="presParOf" srcId="{0561E567-7EC0-4DD5-BDAC-6F31974DC5D2}" destId="{ADB52941-A4BE-4DD3-988B-D995BA862EF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6C9666B-5ECB-4259-BCD1-4019C688ABA5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C913CF1-3381-4071-8475-72A62C4D4D51}">
      <dgm:prSet/>
      <dgm:spPr/>
      <dgm:t>
        <a:bodyPr/>
        <a:lstStyle/>
        <a:p>
          <a:r>
            <a:rPr lang="en-US"/>
            <a:t>60% don’t view Sarian as occupying a social role (friend, teacher, etc.)</a:t>
          </a:r>
        </a:p>
      </dgm:t>
    </dgm:pt>
    <dgm:pt modelId="{5207E943-8B23-4C42-A5D7-0C4A3FE702F6}" type="parTrans" cxnId="{DD822C19-E15E-45D2-96C2-9746D45A63BA}">
      <dgm:prSet/>
      <dgm:spPr/>
      <dgm:t>
        <a:bodyPr/>
        <a:lstStyle/>
        <a:p>
          <a:endParaRPr lang="en-US"/>
        </a:p>
      </dgm:t>
    </dgm:pt>
    <dgm:pt modelId="{D3AA0E92-2A23-4546-A3CD-946F6FB32645}" type="sibTrans" cxnId="{DD822C19-E15E-45D2-96C2-9746D45A63BA}">
      <dgm:prSet/>
      <dgm:spPr/>
      <dgm:t>
        <a:bodyPr/>
        <a:lstStyle/>
        <a:p>
          <a:endParaRPr lang="en-US"/>
        </a:p>
      </dgm:t>
    </dgm:pt>
    <dgm:pt modelId="{3AF4DED0-C70C-4A69-8EED-FC4A291FACCE}">
      <dgm:prSet/>
      <dgm:spPr/>
      <dgm:t>
        <a:bodyPr/>
        <a:lstStyle/>
        <a:p>
          <a:r>
            <a:rPr lang="en-US"/>
            <a:t>Few fans expressed desire for direct interaction</a:t>
          </a:r>
        </a:p>
      </dgm:t>
    </dgm:pt>
    <dgm:pt modelId="{209CC987-73EB-40D4-82C9-8BCD5C3DE1BE}" type="parTrans" cxnId="{41CD2370-7DBC-4F8B-9341-24578009C654}">
      <dgm:prSet/>
      <dgm:spPr/>
      <dgm:t>
        <a:bodyPr/>
        <a:lstStyle/>
        <a:p>
          <a:endParaRPr lang="en-US"/>
        </a:p>
      </dgm:t>
    </dgm:pt>
    <dgm:pt modelId="{AEEF9005-E143-472F-8CCB-ACAE8C0540A5}" type="sibTrans" cxnId="{41CD2370-7DBC-4F8B-9341-24578009C654}">
      <dgm:prSet/>
      <dgm:spPr/>
      <dgm:t>
        <a:bodyPr/>
        <a:lstStyle/>
        <a:p>
          <a:endParaRPr lang="en-US"/>
        </a:p>
      </dgm:t>
    </dgm:pt>
    <dgm:pt modelId="{0F61F5C4-3952-4905-9AFF-21F6C5D7CF0D}">
      <dgm:prSet/>
      <dgm:spPr/>
      <dgm:t>
        <a:bodyPr/>
        <a:lstStyle/>
        <a:p>
          <a:r>
            <a:rPr lang="en-US"/>
            <a:t>Emotional closeness exists without formal PSR structure</a:t>
          </a:r>
        </a:p>
      </dgm:t>
    </dgm:pt>
    <dgm:pt modelId="{54E30AA6-0831-4051-8A23-E806D7D6F9BC}" type="parTrans" cxnId="{31F54D50-9BCA-4A2C-9D48-405EC67D9AC4}">
      <dgm:prSet/>
      <dgm:spPr/>
      <dgm:t>
        <a:bodyPr/>
        <a:lstStyle/>
        <a:p>
          <a:endParaRPr lang="en-US"/>
        </a:p>
      </dgm:t>
    </dgm:pt>
    <dgm:pt modelId="{CE48199D-C5D6-4645-943F-EDC84578D4FE}" type="sibTrans" cxnId="{31F54D50-9BCA-4A2C-9D48-405EC67D9AC4}">
      <dgm:prSet/>
      <dgm:spPr/>
      <dgm:t>
        <a:bodyPr/>
        <a:lstStyle/>
        <a:p>
          <a:endParaRPr lang="en-US"/>
        </a:p>
      </dgm:t>
    </dgm:pt>
    <dgm:pt modelId="{108B25B7-953D-4AFD-91CC-C39BD33A6A8F}" type="pres">
      <dgm:prSet presAssocID="{A6C9666B-5ECB-4259-BCD1-4019C688ABA5}" presName="diagram" presStyleCnt="0">
        <dgm:presLayoutVars>
          <dgm:dir/>
          <dgm:resizeHandles val="exact"/>
        </dgm:presLayoutVars>
      </dgm:prSet>
      <dgm:spPr/>
    </dgm:pt>
    <dgm:pt modelId="{09B82A72-ECF2-4100-BC2B-A871C61FB7A2}" type="pres">
      <dgm:prSet presAssocID="{0C913CF1-3381-4071-8475-72A62C4D4D51}" presName="node" presStyleLbl="node1" presStyleIdx="0" presStyleCnt="3">
        <dgm:presLayoutVars>
          <dgm:bulletEnabled val="1"/>
        </dgm:presLayoutVars>
      </dgm:prSet>
      <dgm:spPr/>
    </dgm:pt>
    <dgm:pt modelId="{E30ECFF0-0B0D-406D-AF6B-F8E3E8C2E67B}" type="pres">
      <dgm:prSet presAssocID="{D3AA0E92-2A23-4546-A3CD-946F6FB32645}" presName="sibTrans" presStyleCnt="0"/>
      <dgm:spPr/>
    </dgm:pt>
    <dgm:pt modelId="{8EC5DA2B-54AB-45DF-A70C-D4B5CE893249}" type="pres">
      <dgm:prSet presAssocID="{3AF4DED0-C70C-4A69-8EED-FC4A291FACCE}" presName="node" presStyleLbl="node1" presStyleIdx="1" presStyleCnt="3">
        <dgm:presLayoutVars>
          <dgm:bulletEnabled val="1"/>
        </dgm:presLayoutVars>
      </dgm:prSet>
      <dgm:spPr/>
    </dgm:pt>
    <dgm:pt modelId="{69F03320-7F4A-4402-8B9D-405A4347E9FA}" type="pres">
      <dgm:prSet presAssocID="{AEEF9005-E143-472F-8CCB-ACAE8C0540A5}" presName="sibTrans" presStyleCnt="0"/>
      <dgm:spPr/>
    </dgm:pt>
    <dgm:pt modelId="{20718439-1A4C-41EF-A877-B82C3BF0BE73}" type="pres">
      <dgm:prSet presAssocID="{0F61F5C4-3952-4905-9AFF-21F6C5D7CF0D}" presName="node" presStyleLbl="node1" presStyleIdx="2" presStyleCnt="3">
        <dgm:presLayoutVars>
          <dgm:bulletEnabled val="1"/>
        </dgm:presLayoutVars>
      </dgm:prSet>
      <dgm:spPr/>
    </dgm:pt>
  </dgm:ptLst>
  <dgm:cxnLst>
    <dgm:cxn modelId="{DD822C19-E15E-45D2-96C2-9746D45A63BA}" srcId="{A6C9666B-5ECB-4259-BCD1-4019C688ABA5}" destId="{0C913CF1-3381-4071-8475-72A62C4D4D51}" srcOrd="0" destOrd="0" parTransId="{5207E943-8B23-4C42-A5D7-0C4A3FE702F6}" sibTransId="{D3AA0E92-2A23-4546-A3CD-946F6FB32645}"/>
    <dgm:cxn modelId="{50068F6B-6A1B-4D1B-A5CC-E518258875EB}" type="presOf" srcId="{0C913CF1-3381-4071-8475-72A62C4D4D51}" destId="{09B82A72-ECF2-4100-BC2B-A871C61FB7A2}" srcOrd="0" destOrd="0" presId="urn:microsoft.com/office/officeart/2005/8/layout/default"/>
    <dgm:cxn modelId="{41CD2370-7DBC-4F8B-9341-24578009C654}" srcId="{A6C9666B-5ECB-4259-BCD1-4019C688ABA5}" destId="{3AF4DED0-C70C-4A69-8EED-FC4A291FACCE}" srcOrd="1" destOrd="0" parTransId="{209CC987-73EB-40D4-82C9-8BCD5C3DE1BE}" sibTransId="{AEEF9005-E143-472F-8CCB-ACAE8C0540A5}"/>
    <dgm:cxn modelId="{31F54D50-9BCA-4A2C-9D48-405EC67D9AC4}" srcId="{A6C9666B-5ECB-4259-BCD1-4019C688ABA5}" destId="{0F61F5C4-3952-4905-9AFF-21F6C5D7CF0D}" srcOrd="2" destOrd="0" parTransId="{54E30AA6-0831-4051-8A23-E806D7D6F9BC}" sibTransId="{CE48199D-C5D6-4645-943F-EDC84578D4FE}"/>
    <dgm:cxn modelId="{94729772-B865-49D8-8766-4B03FA8D9A9F}" type="presOf" srcId="{3AF4DED0-C70C-4A69-8EED-FC4A291FACCE}" destId="{8EC5DA2B-54AB-45DF-A70C-D4B5CE893249}" srcOrd="0" destOrd="0" presId="urn:microsoft.com/office/officeart/2005/8/layout/default"/>
    <dgm:cxn modelId="{B8F44D80-E595-4D69-B73A-4CCD01178E5F}" type="presOf" srcId="{0F61F5C4-3952-4905-9AFF-21F6C5D7CF0D}" destId="{20718439-1A4C-41EF-A877-B82C3BF0BE73}" srcOrd="0" destOrd="0" presId="urn:microsoft.com/office/officeart/2005/8/layout/default"/>
    <dgm:cxn modelId="{F122DBA0-5045-4D80-AD7D-C2EA0C0CD802}" type="presOf" srcId="{A6C9666B-5ECB-4259-BCD1-4019C688ABA5}" destId="{108B25B7-953D-4AFD-91CC-C39BD33A6A8F}" srcOrd="0" destOrd="0" presId="urn:microsoft.com/office/officeart/2005/8/layout/default"/>
    <dgm:cxn modelId="{DA85556A-732D-47BB-A1AB-0DCE37DF6148}" type="presParOf" srcId="{108B25B7-953D-4AFD-91CC-C39BD33A6A8F}" destId="{09B82A72-ECF2-4100-BC2B-A871C61FB7A2}" srcOrd="0" destOrd="0" presId="urn:microsoft.com/office/officeart/2005/8/layout/default"/>
    <dgm:cxn modelId="{EE254B6D-66B6-43D0-A71B-3A423C7AD34C}" type="presParOf" srcId="{108B25B7-953D-4AFD-91CC-C39BD33A6A8F}" destId="{E30ECFF0-0B0D-406D-AF6B-F8E3E8C2E67B}" srcOrd="1" destOrd="0" presId="urn:microsoft.com/office/officeart/2005/8/layout/default"/>
    <dgm:cxn modelId="{B7FC0FC0-030D-4B8E-9A0A-940250D13C1B}" type="presParOf" srcId="{108B25B7-953D-4AFD-91CC-C39BD33A6A8F}" destId="{8EC5DA2B-54AB-45DF-A70C-D4B5CE893249}" srcOrd="2" destOrd="0" presId="urn:microsoft.com/office/officeart/2005/8/layout/default"/>
    <dgm:cxn modelId="{9EEDE126-EE64-4B54-9A1E-CB31BC6B258E}" type="presParOf" srcId="{108B25B7-953D-4AFD-91CC-C39BD33A6A8F}" destId="{69F03320-7F4A-4402-8B9D-405A4347E9FA}" srcOrd="3" destOrd="0" presId="urn:microsoft.com/office/officeart/2005/8/layout/default"/>
    <dgm:cxn modelId="{87EAC4E4-62EF-49DE-877C-C183C4EE8158}" type="presParOf" srcId="{108B25B7-953D-4AFD-91CC-C39BD33A6A8F}" destId="{20718439-1A4C-41EF-A877-B82C3BF0BE7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18DEBA8-B958-49B4-8D0F-70FA675078E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C2F4C74-6B83-474E-85EB-82E58137D7C1}">
      <dgm:prSet/>
      <dgm:spPr/>
      <dgm:t>
        <a:bodyPr/>
        <a:lstStyle/>
        <a:p>
          <a:r>
            <a:rPr lang="en-US" dirty="0" err="1"/>
            <a:t>Postdigital</a:t>
          </a:r>
          <a:r>
            <a:rPr lang="en-US" dirty="0"/>
            <a:t> = web of human, tech, media and material relations (Evans &amp; Ringrose 2025)</a:t>
          </a:r>
        </a:p>
      </dgm:t>
    </dgm:pt>
    <dgm:pt modelId="{499E395C-6460-4292-AA06-79692EAE6BCD}" type="parTrans" cxnId="{DBC1AAF9-E551-4C02-B600-B5F8B818675E}">
      <dgm:prSet/>
      <dgm:spPr/>
      <dgm:t>
        <a:bodyPr/>
        <a:lstStyle/>
        <a:p>
          <a:endParaRPr lang="en-US"/>
        </a:p>
      </dgm:t>
    </dgm:pt>
    <dgm:pt modelId="{8391B590-171A-4126-A55A-04100343F41A}" type="sibTrans" cxnId="{DBC1AAF9-E551-4C02-B600-B5F8B818675E}">
      <dgm:prSet/>
      <dgm:spPr/>
      <dgm:t>
        <a:bodyPr/>
        <a:lstStyle/>
        <a:p>
          <a:endParaRPr lang="en-US"/>
        </a:p>
      </dgm:t>
    </dgm:pt>
    <dgm:pt modelId="{415EBD54-8267-4DDC-BF77-C069ABBF1A74}">
      <dgm:prSet/>
      <dgm:spPr/>
      <dgm:t>
        <a:bodyPr/>
        <a:lstStyle/>
        <a:p>
          <a:r>
            <a:rPr lang="en-US"/>
            <a:t>Not just digital intimacy, but entanglement of physical and virtual experiences</a:t>
          </a:r>
        </a:p>
      </dgm:t>
    </dgm:pt>
    <dgm:pt modelId="{BCED7494-19BD-48B3-8024-9361B6BF4177}" type="parTrans" cxnId="{32E31B7E-E4C4-4913-869A-DB1349BE5F8D}">
      <dgm:prSet/>
      <dgm:spPr/>
      <dgm:t>
        <a:bodyPr/>
        <a:lstStyle/>
        <a:p>
          <a:endParaRPr lang="en-US"/>
        </a:p>
      </dgm:t>
    </dgm:pt>
    <dgm:pt modelId="{0D1B7943-A944-407C-942F-3D4ABDC5F041}" type="sibTrans" cxnId="{32E31B7E-E4C4-4913-869A-DB1349BE5F8D}">
      <dgm:prSet/>
      <dgm:spPr/>
      <dgm:t>
        <a:bodyPr/>
        <a:lstStyle/>
        <a:p>
          <a:endParaRPr lang="en-US"/>
        </a:p>
      </dgm:t>
    </dgm:pt>
    <dgm:pt modelId="{D04BB42C-739A-4388-8451-2157D5A674C4}">
      <dgm:prSet/>
      <dgm:spPr/>
      <dgm:t>
        <a:bodyPr/>
        <a:lstStyle/>
        <a:p>
          <a:r>
            <a:rPr lang="en-US"/>
            <a:t>Affective ties not bound by traditional social roles</a:t>
          </a:r>
        </a:p>
      </dgm:t>
    </dgm:pt>
    <dgm:pt modelId="{D748FC2F-B2D8-415E-B1BD-9A77843CAD2D}" type="parTrans" cxnId="{FA3C81E5-B3AA-46E6-802E-9881046CAF0E}">
      <dgm:prSet/>
      <dgm:spPr/>
      <dgm:t>
        <a:bodyPr/>
        <a:lstStyle/>
        <a:p>
          <a:endParaRPr lang="en-US"/>
        </a:p>
      </dgm:t>
    </dgm:pt>
    <dgm:pt modelId="{DE5D89DD-99FD-4CC8-A92C-159CC271E50A}" type="sibTrans" cxnId="{FA3C81E5-B3AA-46E6-802E-9881046CAF0E}">
      <dgm:prSet/>
      <dgm:spPr/>
      <dgm:t>
        <a:bodyPr/>
        <a:lstStyle/>
        <a:p>
          <a:endParaRPr lang="en-US"/>
        </a:p>
      </dgm:t>
    </dgm:pt>
    <dgm:pt modelId="{0DBDE667-8922-44B6-A707-C30AF9AD0100}" type="pres">
      <dgm:prSet presAssocID="{618DEBA8-B958-49B4-8D0F-70FA675078E8}" presName="linear" presStyleCnt="0">
        <dgm:presLayoutVars>
          <dgm:animLvl val="lvl"/>
          <dgm:resizeHandles val="exact"/>
        </dgm:presLayoutVars>
      </dgm:prSet>
      <dgm:spPr/>
    </dgm:pt>
    <dgm:pt modelId="{F69C9EE7-27C6-42D4-ACAD-7563CE8F59C1}" type="pres">
      <dgm:prSet presAssocID="{0C2F4C74-6B83-474E-85EB-82E58137D7C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83323FF-77CF-446A-A705-C2BCA219B300}" type="pres">
      <dgm:prSet presAssocID="{8391B590-171A-4126-A55A-04100343F41A}" presName="spacer" presStyleCnt="0"/>
      <dgm:spPr/>
    </dgm:pt>
    <dgm:pt modelId="{6E76DF87-8870-4F61-B86B-586108B9B35C}" type="pres">
      <dgm:prSet presAssocID="{415EBD54-8267-4DDC-BF77-C069ABBF1A7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306148E-663F-42A4-BF7F-E263811676A3}" type="pres">
      <dgm:prSet presAssocID="{0D1B7943-A944-407C-942F-3D4ABDC5F041}" presName="spacer" presStyleCnt="0"/>
      <dgm:spPr/>
    </dgm:pt>
    <dgm:pt modelId="{F976D4CF-5DC1-4ADB-B12F-8890335C7237}" type="pres">
      <dgm:prSet presAssocID="{D04BB42C-739A-4388-8451-2157D5A674C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587A408-A49D-4696-97E8-8922F10F0449}" type="presOf" srcId="{618DEBA8-B958-49B4-8D0F-70FA675078E8}" destId="{0DBDE667-8922-44B6-A707-C30AF9AD0100}" srcOrd="0" destOrd="0" presId="urn:microsoft.com/office/officeart/2005/8/layout/vList2"/>
    <dgm:cxn modelId="{8BA3FF67-E203-4110-BB27-0054145DB64E}" type="presOf" srcId="{0C2F4C74-6B83-474E-85EB-82E58137D7C1}" destId="{F69C9EE7-27C6-42D4-ACAD-7563CE8F59C1}" srcOrd="0" destOrd="0" presId="urn:microsoft.com/office/officeart/2005/8/layout/vList2"/>
    <dgm:cxn modelId="{32E31B7E-E4C4-4913-869A-DB1349BE5F8D}" srcId="{618DEBA8-B958-49B4-8D0F-70FA675078E8}" destId="{415EBD54-8267-4DDC-BF77-C069ABBF1A74}" srcOrd="1" destOrd="0" parTransId="{BCED7494-19BD-48B3-8024-9361B6BF4177}" sibTransId="{0D1B7943-A944-407C-942F-3D4ABDC5F041}"/>
    <dgm:cxn modelId="{BB12138E-8B01-419E-BF7A-08922B251ED5}" type="presOf" srcId="{D04BB42C-739A-4388-8451-2157D5A674C4}" destId="{F976D4CF-5DC1-4ADB-B12F-8890335C7237}" srcOrd="0" destOrd="0" presId="urn:microsoft.com/office/officeart/2005/8/layout/vList2"/>
    <dgm:cxn modelId="{FA3C81E5-B3AA-46E6-802E-9881046CAF0E}" srcId="{618DEBA8-B958-49B4-8D0F-70FA675078E8}" destId="{D04BB42C-739A-4388-8451-2157D5A674C4}" srcOrd="2" destOrd="0" parTransId="{D748FC2F-B2D8-415E-B1BD-9A77843CAD2D}" sibTransId="{DE5D89DD-99FD-4CC8-A92C-159CC271E50A}"/>
    <dgm:cxn modelId="{DBC1AAF9-E551-4C02-B600-B5F8B818675E}" srcId="{618DEBA8-B958-49B4-8D0F-70FA675078E8}" destId="{0C2F4C74-6B83-474E-85EB-82E58137D7C1}" srcOrd="0" destOrd="0" parTransId="{499E395C-6460-4292-AA06-79692EAE6BCD}" sibTransId="{8391B590-171A-4126-A55A-04100343F41A}"/>
    <dgm:cxn modelId="{235554FA-CDF7-4EFE-AB17-3CD5C44EB698}" type="presOf" srcId="{415EBD54-8267-4DDC-BF77-C069ABBF1A74}" destId="{6E76DF87-8870-4F61-B86B-586108B9B35C}" srcOrd="0" destOrd="0" presId="urn:microsoft.com/office/officeart/2005/8/layout/vList2"/>
    <dgm:cxn modelId="{831BADFD-D5D3-402D-855D-C8D55B009194}" type="presParOf" srcId="{0DBDE667-8922-44B6-A707-C30AF9AD0100}" destId="{F69C9EE7-27C6-42D4-ACAD-7563CE8F59C1}" srcOrd="0" destOrd="0" presId="urn:microsoft.com/office/officeart/2005/8/layout/vList2"/>
    <dgm:cxn modelId="{DAFFF930-C8DC-48D2-AD17-3A0EEBF812A6}" type="presParOf" srcId="{0DBDE667-8922-44B6-A707-C30AF9AD0100}" destId="{C83323FF-77CF-446A-A705-C2BCA219B300}" srcOrd="1" destOrd="0" presId="urn:microsoft.com/office/officeart/2005/8/layout/vList2"/>
    <dgm:cxn modelId="{425CC290-20C7-4439-A14C-154C9EDBFCB6}" type="presParOf" srcId="{0DBDE667-8922-44B6-A707-C30AF9AD0100}" destId="{6E76DF87-8870-4F61-B86B-586108B9B35C}" srcOrd="2" destOrd="0" presId="urn:microsoft.com/office/officeart/2005/8/layout/vList2"/>
    <dgm:cxn modelId="{CA77DA17-EE3C-4F8E-8CE7-591F4DC36465}" type="presParOf" srcId="{0DBDE667-8922-44B6-A707-C30AF9AD0100}" destId="{8306148E-663F-42A4-BF7F-E263811676A3}" srcOrd="3" destOrd="0" presId="urn:microsoft.com/office/officeart/2005/8/layout/vList2"/>
    <dgm:cxn modelId="{D3D89C2C-84DA-4FCC-A4F1-D8E0D3538749}" type="presParOf" srcId="{0DBDE667-8922-44B6-A707-C30AF9AD0100}" destId="{F976D4CF-5DC1-4ADB-B12F-8890335C723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95F9C18-E3A2-49CC-9669-B4EA48FFCB00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FF23B8D-CDA5-4AB3-8919-137DD9E096BE}">
      <dgm:prSet/>
      <dgm:spPr/>
      <dgm:t>
        <a:bodyPr/>
        <a:lstStyle/>
        <a:p>
          <a:r>
            <a:rPr lang="en-US"/>
            <a:t>Fans engage with MMM during creative, often gendered activities (e.g., crochet, makeup)</a:t>
          </a:r>
        </a:p>
      </dgm:t>
    </dgm:pt>
    <dgm:pt modelId="{652FE145-D5B9-4BC8-9E37-1F72C0D60A0C}" type="parTrans" cxnId="{C5BEAF15-F5BF-4787-90A5-E9177CE7553E}">
      <dgm:prSet/>
      <dgm:spPr/>
      <dgm:t>
        <a:bodyPr/>
        <a:lstStyle/>
        <a:p>
          <a:endParaRPr lang="en-US"/>
        </a:p>
      </dgm:t>
    </dgm:pt>
    <dgm:pt modelId="{4CB4F9DF-ED2A-48AA-9CA7-D67F297EA56B}" type="sibTrans" cxnId="{C5BEAF15-F5BF-4787-90A5-E9177CE7553E}">
      <dgm:prSet/>
      <dgm:spPr/>
      <dgm:t>
        <a:bodyPr/>
        <a:lstStyle/>
        <a:p>
          <a:endParaRPr lang="en-US"/>
        </a:p>
      </dgm:t>
    </dgm:pt>
    <dgm:pt modelId="{E4B8056F-186B-4D52-8EB5-7761E568DB6B}">
      <dgm:prSet/>
      <dgm:spPr/>
      <dgm:t>
        <a:bodyPr/>
        <a:lstStyle/>
        <a:p>
          <a:r>
            <a:rPr lang="en-US"/>
            <a:t>Example: nail technicians playing MMM for clients</a:t>
          </a:r>
        </a:p>
      </dgm:t>
    </dgm:pt>
    <dgm:pt modelId="{A7DE142D-D45B-47BE-A9AA-220D59BD605A}" type="parTrans" cxnId="{1EA68490-A9E3-4D17-A033-7EA08EEFE28A}">
      <dgm:prSet/>
      <dgm:spPr/>
      <dgm:t>
        <a:bodyPr/>
        <a:lstStyle/>
        <a:p>
          <a:endParaRPr lang="en-US"/>
        </a:p>
      </dgm:t>
    </dgm:pt>
    <dgm:pt modelId="{A2C5617B-3188-41D5-81B4-5858E1C831E8}" type="sibTrans" cxnId="{1EA68490-A9E3-4D17-A033-7EA08EEFE28A}">
      <dgm:prSet/>
      <dgm:spPr/>
      <dgm:t>
        <a:bodyPr/>
        <a:lstStyle/>
        <a:p>
          <a:endParaRPr lang="en-US"/>
        </a:p>
      </dgm:t>
    </dgm:pt>
    <dgm:pt modelId="{26D3B41A-861E-4F27-B9D5-00321D8CBC53}">
      <dgm:prSet/>
      <dgm:spPr/>
      <dgm:t>
        <a:bodyPr/>
        <a:lstStyle/>
        <a:p>
          <a:r>
            <a:rPr lang="en-US"/>
            <a:t>Media becomes part of embodied, shared experiences</a:t>
          </a:r>
        </a:p>
      </dgm:t>
    </dgm:pt>
    <dgm:pt modelId="{0FEC153E-B809-4492-B75F-1C575A4D1F96}" type="parTrans" cxnId="{6C1BEBB0-D0C3-4128-BBBB-3411BB31B374}">
      <dgm:prSet/>
      <dgm:spPr/>
      <dgm:t>
        <a:bodyPr/>
        <a:lstStyle/>
        <a:p>
          <a:endParaRPr lang="en-US"/>
        </a:p>
      </dgm:t>
    </dgm:pt>
    <dgm:pt modelId="{8D350F6A-6402-4282-9607-7626E7324802}" type="sibTrans" cxnId="{6C1BEBB0-D0C3-4128-BBBB-3411BB31B374}">
      <dgm:prSet/>
      <dgm:spPr/>
      <dgm:t>
        <a:bodyPr/>
        <a:lstStyle/>
        <a:p>
          <a:endParaRPr lang="en-US"/>
        </a:p>
      </dgm:t>
    </dgm:pt>
    <dgm:pt modelId="{F9FBB816-FFCC-4F81-B1BA-748766524BB4}" type="pres">
      <dgm:prSet presAssocID="{495F9C18-E3A2-49CC-9669-B4EA48FFCB00}" presName="diagram" presStyleCnt="0">
        <dgm:presLayoutVars>
          <dgm:dir/>
          <dgm:resizeHandles val="exact"/>
        </dgm:presLayoutVars>
      </dgm:prSet>
      <dgm:spPr/>
    </dgm:pt>
    <dgm:pt modelId="{E4E3E27C-8054-4C6C-ACE3-82D5DAA53E37}" type="pres">
      <dgm:prSet presAssocID="{FFF23B8D-CDA5-4AB3-8919-137DD9E096BE}" presName="node" presStyleLbl="node1" presStyleIdx="0" presStyleCnt="3">
        <dgm:presLayoutVars>
          <dgm:bulletEnabled val="1"/>
        </dgm:presLayoutVars>
      </dgm:prSet>
      <dgm:spPr/>
    </dgm:pt>
    <dgm:pt modelId="{57E1E018-BF59-4F35-8288-AD259497D4DD}" type="pres">
      <dgm:prSet presAssocID="{4CB4F9DF-ED2A-48AA-9CA7-D67F297EA56B}" presName="sibTrans" presStyleCnt="0"/>
      <dgm:spPr/>
    </dgm:pt>
    <dgm:pt modelId="{86B00BA4-7CE5-4067-ABDB-8AA7AE4E43BA}" type="pres">
      <dgm:prSet presAssocID="{E4B8056F-186B-4D52-8EB5-7761E568DB6B}" presName="node" presStyleLbl="node1" presStyleIdx="1" presStyleCnt="3">
        <dgm:presLayoutVars>
          <dgm:bulletEnabled val="1"/>
        </dgm:presLayoutVars>
      </dgm:prSet>
      <dgm:spPr/>
    </dgm:pt>
    <dgm:pt modelId="{65BB9866-EF1B-4B82-A23B-EC4D3E4A4605}" type="pres">
      <dgm:prSet presAssocID="{A2C5617B-3188-41D5-81B4-5858E1C831E8}" presName="sibTrans" presStyleCnt="0"/>
      <dgm:spPr/>
    </dgm:pt>
    <dgm:pt modelId="{69B37C3C-14E8-4428-809F-B93AA688D33D}" type="pres">
      <dgm:prSet presAssocID="{26D3B41A-861E-4F27-B9D5-00321D8CBC53}" presName="node" presStyleLbl="node1" presStyleIdx="2" presStyleCnt="3">
        <dgm:presLayoutVars>
          <dgm:bulletEnabled val="1"/>
        </dgm:presLayoutVars>
      </dgm:prSet>
      <dgm:spPr/>
    </dgm:pt>
  </dgm:ptLst>
  <dgm:cxnLst>
    <dgm:cxn modelId="{C5BEAF15-F5BF-4787-90A5-E9177CE7553E}" srcId="{495F9C18-E3A2-49CC-9669-B4EA48FFCB00}" destId="{FFF23B8D-CDA5-4AB3-8919-137DD9E096BE}" srcOrd="0" destOrd="0" parTransId="{652FE145-D5B9-4BC8-9E37-1F72C0D60A0C}" sibTransId="{4CB4F9DF-ED2A-48AA-9CA7-D67F297EA56B}"/>
    <dgm:cxn modelId="{9333F62D-8E93-406D-A69E-1A3A005D18BC}" type="presOf" srcId="{26D3B41A-861E-4F27-B9D5-00321D8CBC53}" destId="{69B37C3C-14E8-4428-809F-B93AA688D33D}" srcOrd="0" destOrd="0" presId="urn:microsoft.com/office/officeart/2005/8/layout/default"/>
    <dgm:cxn modelId="{FDB02E49-911A-485F-BDEC-B5C030F064A6}" type="presOf" srcId="{495F9C18-E3A2-49CC-9669-B4EA48FFCB00}" destId="{F9FBB816-FFCC-4F81-B1BA-748766524BB4}" srcOrd="0" destOrd="0" presId="urn:microsoft.com/office/officeart/2005/8/layout/default"/>
    <dgm:cxn modelId="{F6AEF456-B213-4767-BFE2-2D55004E94AF}" type="presOf" srcId="{E4B8056F-186B-4D52-8EB5-7761E568DB6B}" destId="{86B00BA4-7CE5-4067-ABDB-8AA7AE4E43BA}" srcOrd="0" destOrd="0" presId="urn:microsoft.com/office/officeart/2005/8/layout/default"/>
    <dgm:cxn modelId="{1EA68490-A9E3-4D17-A033-7EA08EEFE28A}" srcId="{495F9C18-E3A2-49CC-9669-B4EA48FFCB00}" destId="{E4B8056F-186B-4D52-8EB5-7761E568DB6B}" srcOrd="1" destOrd="0" parTransId="{A7DE142D-D45B-47BE-A9AA-220D59BD605A}" sibTransId="{A2C5617B-3188-41D5-81B4-5858E1C831E8}"/>
    <dgm:cxn modelId="{6C1BEBB0-D0C3-4128-BBBB-3411BB31B374}" srcId="{495F9C18-E3A2-49CC-9669-B4EA48FFCB00}" destId="{26D3B41A-861E-4F27-B9D5-00321D8CBC53}" srcOrd="2" destOrd="0" parTransId="{0FEC153E-B809-4492-B75F-1C575A4D1F96}" sibTransId="{8D350F6A-6402-4282-9607-7626E7324802}"/>
    <dgm:cxn modelId="{0E20C1ED-134D-4315-A12A-BB9CE1ECF5AB}" type="presOf" srcId="{FFF23B8D-CDA5-4AB3-8919-137DD9E096BE}" destId="{E4E3E27C-8054-4C6C-ACE3-82D5DAA53E37}" srcOrd="0" destOrd="0" presId="urn:microsoft.com/office/officeart/2005/8/layout/default"/>
    <dgm:cxn modelId="{743E05B4-C5A0-4356-9DF7-527880C1DF1E}" type="presParOf" srcId="{F9FBB816-FFCC-4F81-B1BA-748766524BB4}" destId="{E4E3E27C-8054-4C6C-ACE3-82D5DAA53E37}" srcOrd="0" destOrd="0" presId="urn:microsoft.com/office/officeart/2005/8/layout/default"/>
    <dgm:cxn modelId="{747D0E7B-7C52-4AAC-8E74-855E1E6772A4}" type="presParOf" srcId="{F9FBB816-FFCC-4F81-B1BA-748766524BB4}" destId="{57E1E018-BF59-4F35-8288-AD259497D4DD}" srcOrd="1" destOrd="0" presId="urn:microsoft.com/office/officeart/2005/8/layout/default"/>
    <dgm:cxn modelId="{228AB07A-7AD0-4580-974D-099F43C0F28B}" type="presParOf" srcId="{F9FBB816-FFCC-4F81-B1BA-748766524BB4}" destId="{86B00BA4-7CE5-4067-ABDB-8AA7AE4E43BA}" srcOrd="2" destOrd="0" presId="urn:microsoft.com/office/officeart/2005/8/layout/default"/>
    <dgm:cxn modelId="{7C717BEF-2252-4EEB-B26A-D64AC73D7A1A}" type="presParOf" srcId="{F9FBB816-FFCC-4F81-B1BA-748766524BB4}" destId="{65BB9866-EF1B-4B82-A23B-EC4D3E4A4605}" srcOrd="3" destOrd="0" presId="urn:microsoft.com/office/officeart/2005/8/layout/default"/>
    <dgm:cxn modelId="{7ADAB195-0DE6-4886-8684-473BBF452343}" type="presParOf" srcId="{F9FBB816-FFCC-4F81-B1BA-748766524BB4}" destId="{69B37C3C-14E8-4428-809F-B93AA688D33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33F997E-7154-4F78-9F98-1BD9618BCE92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B2DADAC-0932-4AA4-B702-4DD6EDE70C1A}">
      <dgm:prSet custT="1"/>
      <dgm:spPr/>
      <dgm:t>
        <a:bodyPr/>
        <a:lstStyle/>
        <a:p>
          <a:pPr>
            <a:defRPr cap="all"/>
          </a:pPr>
          <a:r>
            <a:rPr lang="en-US" sz="1800" dirty="0"/>
            <a:t>Fans critique MMM and true crime genre for potential ethical oversights</a:t>
          </a:r>
        </a:p>
      </dgm:t>
    </dgm:pt>
    <dgm:pt modelId="{7B53E06E-3DCB-4701-ACE2-C1C59A49B003}" type="parTrans" cxnId="{CAC9DAB9-FD5A-4E9A-A384-5B0771C67D1B}">
      <dgm:prSet/>
      <dgm:spPr/>
      <dgm:t>
        <a:bodyPr/>
        <a:lstStyle/>
        <a:p>
          <a:endParaRPr lang="en-US"/>
        </a:p>
      </dgm:t>
    </dgm:pt>
    <dgm:pt modelId="{9FE2F3C2-C300-4727-835E-F7CC8899C8D6}" type="sibTrans" cxnId="{CAC9DAB9-FD5A-4E9A-A384-5B0771C67D1B}">
      <dgm:prSet/>
      <dgm:spPr/>
      <dgm:t>
        <a:bodyPr/>
        <a:lstStyle/>
        <a:p>
          <a:endParaRPr lang="en-US"/>
        </a:p>
      </dgm:t>
    </dgm:pt>
    <dgm:pt modelId="{E3605C5F-2CA2-49A2-B234-488EF2721AFC}">
      <dgm:prSet/>
      <dgm:spPr/>
      <dgm:t>
        <a:bodyPr/>
        <a:lstStyle/>
        <a:p>
          <a:pPr>
            <a:defRPr cap="all"/>
          </a:pPr>
          <a:r>
            <a:rPr lang="en-US" dirty="0"/>
            <a:t>Empathy extended to victims/survivor, not just host</a:t>
          </a:r>
        </a:p>
      </dgm:t>
    </dgm:pt>
    <dgm:pt modelId="{6E0FF8AE-5B6A-4BCD-90AE-9D4ED1904B1D}" type="parTrans" cxnId="{34AD735F-D4FA-45F6-AB49-603B1787B112}">
      <dgm:prSet/>
      <dgm:spPr/>
      <dgm:t>
        <a:bodyPr/>
        <a:lstStyle/>
        <a:p>
          <a:endParaRPr lang="en-US"/>
        </a:p>
      </dgm:t>
    </dgm:pt>
    <dgm:pt modelId="{864A9699-3EA5-47CB-B8A7-0A78C7976422}" type="sibTrans" cxnId="{34AD735F-D4FA-45F6-AB49-603B1787B112}">
      <dgm:prSet/>
      <dgm:spPr/>
      <dgm:t>
        <a:bodyPr/>
        <a:lstStyle/>
        <a:p>
          <a:endParaRPr lang="en-US"/>
        </a:p>
      </dgm:t>
    </dgm:pt>
    <dgm:pt modelId="{A6A5D6CE-4E0F-42F0-9FA7-248493D82AE6}">
      <dgm:prSet/>
      <dgm:spPr/>
      <dgm:t>
        <a:bodyPr/>
        <a:lstStyle/>
        <a:p>
          <a:pPr>
            <a:defRPr cap="all"/>
          </a:pPr>
          <a:r>
            <a:rPr lang="en-US"/>
            <a:t>Self-aware about tensions between entertainment and exploitation</a:t>
          </a:r>
        </a:p>
      </dgm:t>
    </dgm:pt>
    <dgm:pt modelId="{4EB8BC8B-9D81-4E77-B9C9-B47886371037}" type="parTrans" cxnId="{76ABF3B3-300C-4DC4-AB2D-AB21585E0A64}">
      <dgm:prSet/>
      <dgm:spPr/>
      <dgm:t>
        <a:bodyPr/>
        <a:lstStyle/>
        <a:p>
          <a:endParaRPr lang="en-US"/>
        </a:p>
      </dgm:t>
    </dgm:pt>
    <dgm:pt modelId="{B8B8C3CC-1C2E-4F41-9E80-F7ACD9F0C25D}" type="sibTrans" cxnId="{76ABF3B3-300C-4DC4-AB2D-AB21585E0A64}">
      <dgm:prSet/>
      <dgm:spPr/>
      <dgm:t>
        <a:bodyPr/>
        <a:lstStyle/>
        <a:p>
          <a:endParaRPr lang="en-US"/>
        </a:p>
      </dgm:t>
    </dgm:pt>
    <dgm:pt modelId="{6FB370B9-02DF-4023-BADC-D857A4B81031}" type="pres">
      <dgm:prSet presAssocID="{C33F997E-7154-4F78-9F98-1BD9618BCE92}" presName="root" presStyleCnt="0">
        <dgm:presLayoutVars>
          <dgm:dir/>
          <dgm:resizeHandles val="exact"/>
        </dgm:presLayoutVars>
      </dgm:prSet>
      <dgm:spPr/>
    </dgm:pt>
    <dgm:pt modelId="{058E7F06-4AEA-4836-8476-77B1BD4B8C16}" type="pres">
      <dgm:prSet presAssocID="{2B2DADAC-0932-4AA4-B702-4DD6EDE70C1A}" presName="compNode" presStyleCnt="0"/>
      <dgm:spPr/>
    </dgm:pt>
    <dgm:pt modelId="{E277E915-7D2F-46A1-81A1-07AD2FC2F1DD}" type="pres">
      <dgm:prSet presAssocID="{2B2DADAC-0932-4AA4-B702-4DD6EDE70C1A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5BB1AEE3-16E6-4C53-9D06-5807BE609A28}" type="pres">
      <dgm:prSet presAssocID="{2B2DADAC-0932-4AA4-B702-4DD6EDE70C1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86A63BF4-0962-4424-8B39-C7CD27DB77F4}" type="pres">
      <dgm:prSet presAssocID="{2B2DADAC-0932-4AA4-B702-4DD6EDE70C1A}" presName="spaceRect" presStyleCnt="0"/>
      <dgm:spPr/>
    </dgm:pt>
    <dgm:pt modelId="{58C8E25D-931D-4973-B70C-BE3A185632FD}" type="pres">
      <dgm:prSet presAssocID="{2B2DADAC-0932-4AA4-B702-4DD6EDE70C1A}" presName="textRect" presStyleLbl="revTx" presStyleIdx="0" presStyleCnt="3">
        <dgm:presLayoutVars>
          <dgm:chMax val="1"/>
          <dgm:chPref val="1"/>
        </dgm:presLayoutVars>
      </dgm:prSet>
      <dgm:spPr/>
    </dgm:pt>
    <dgm:pt modelId="{06526D76-200E-4724-ACA8-75DBDDC08FB0}" type="pres">
      <dgm:prSet presAssocID="{9FE2F3C2-C300-4727-835E-F7CC8899C8D6}" presName="sibTrans" presStyleCnt="0"/>
      <dgm:spPr/>
    </dgm:pt>
    <dgm:pt modelId="{64D47594-A26A-4049-8D81-D8390111295A}" type="pres">
      <dgm:prSet presAssocID="{E3605C5F-2CA2-49A2-B234-488EF2721AFC}" presName="compNode" presStyleCnt="0"/>
      <dgm:spPr/>
    </dgm:pt>
    <dgm:pt modelId="{1558D5A3-641F-476D-9EC2-A37D6F021B4B}" type="pres">
      <dgm:prSet presAssocID="{E3605C5F-2CA2-49A2-B234-488EF2721AFC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2AF1263D-2D40-4DA2-980B-958894DD54E1}" type="pres">
      <dgm:prSet presAssocID="{E3605C5F-2CA2-49A2-B234-488EF2721AF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wo Hearts with solid fill"/>
        </a:ext>
      </dgm:extLst>
    </dgm:pt>
    <dgm:pt modelId="{7165E7A2-E12A-4952-98A4-AFA323102AF8}" type="pres">
      <dgm:prSet presAssocID="{E3605C5F-2CA2-49A2-B234-488EF2721AFC}" presName="spaceRect" presStyleCnt="0"/>
      <dgm:spPr/>
    </dgm:pt>
    <dgm:pt modelId="{23A720F3-9C46-43A4-9437-B516CD52C581}" type="pres">
      <dgm:prSet presAssocID="{E3605C5F-2CA2-49A2-B234-488EF2721AFC}" presName="textRect" presStyleLbl="revTx" presStyleIdx="1" presStyleCnt="3">
        <dgm:presLayoutVars>
          <dgm:chMax val="1"/>
          <dgm:chPref val="1"/>
        </dgm:presLayoutVars>
      </dgm:prSet>
      <dgm:spPr/>
    </dgm:pt>
    <dgm:pt modelId="{6DE64C3E-9B40-4FA4-B668-964FF519E33A}" type="pres">
      <dgm:prSet presAssocID="{864A9699-3EA5-47CB-B8A7-0A78C7976422}" presName="sibTrans" presStyleCnt="0"/>
      <dgm:spPr/>
    </dgm:pt>
    <dgm:pt modelId="{57DB42E2-3028-4514-9E7E-EE057F375139}" type="pres">
      <dgm:prSet presAssocID="{A6A5D6CE-4E0F-42F0-9FA7-248493D82AE6}" presName="compNode" presStyleCnt="0"/>
      <dgm:spPr/>
    </dgm:pt>
    <dgm:pt modelId="{8DAF3180-064D-49C5-9174-A4DBABFB2D66}" type="pres">
      <dgm:prSet presAssocID="{A6A5D6CE-4E0F-42F0-9FA7-248493D82AE6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21EC9CE-7FF8-4CFB-86F4-01167BAD166F}" type="pres">
      <dgm:prSet presAssocID="{A6A5D6CE-4E0F-42F0-9FA7-248493D82AE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m reel"/>
        </a:ext>
      </dgm:extLst>
    </dgm:pt>
    <dgm:pt modelId="{ED4886E3-5F44-45BA-B497-E9312122BE14}" type="pres">
      <dgm:prSet presAssocID="{A6A5D6CE-4E0F-42F0-9FA7-248493D82AE6}" presName="spaceRect" presStyleCnt="0"/>
      <dgm:spPr/>
    </dgm:pt>
    <dgm:pt modelId="{8C481F2F-251E-4F8F-B012-79BE1386E515}" type="pres">
      <dgm:prSet presAssocID="{A6A5D6CE-4E0F-42F0-9FA7-248493D82AE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48A770F-0ECF-456E-900E-BD21347C000B}" type="presOf" srcId="{2B2DADAC-0932-4AA4-B702-4DD6EDE70C1A}" destId="{58C8E25D-931D-4973-B70C-BE3A185632FD}" srcOrd="0" destOrd="0" presId="urn:microsoft.com/office/officeart/2018/5/layout/IconLeafLabelList"/>
    <dgm:cxn modelId="{34AD735F-D4FA-45F6-AB49-603B1787B112}" srcId="{C33F997E-7154-4F78-9F98-1BD9618BCE92}" destId="{E3605C5F-2CA2-49A2-B234-488EF2721AFC}" srcOrd="1" destOrd="0" parTransId="{6E0FF8AE-5B6A-4BCD-90AE-9D4ED1904B1D}" sibTransId="{864A9699-3EA5-47CB-B8A7-0A78C7976422}"/>
    <dgm:cxn modelId="{2E10274E-DE6D-4428-995B-37396F18E435}" type="presOf" srcId="{A6A5D6CE-4E0F-42F0-9FA7-248493D82AE6}" destId="{8C481F2F-251E-4F8F-B012-79BE1386E515}" srcOrd="0" destOrd="0" presId="urn:microsoft.com/office/officeart/2018/5/layout/IconLeafLabelList"/>
    <dgm:cxn modelId="{76ABF3B3-300C-4DC4-AB2D-AB21585E0A64}" srcId="{C33F997E-7154-4F78-9F98-1BD9618BCE92}" destId="{A6A5D6CE-4E0F-42F0-9FA7-248493D82AE6}" srcOrd="2" destOrd="0" parTransId="{4EB8BC8B-9D81-4E77-B9C9-B47886371037}" sibTransId="{B8B8C3CC-1C2E-4F41-9E80-F7ACD9F0C25D}"/>
    <dgm:cxn modelId="{CAC9DAB9-FD5A-4E9A-A384-5B0771C67D1B}" srcId="{C33F997E-7154-4F78-9F98-1BD9618BCE92}" destId="{2B2DADAC-0932-4AA4-B702-4DD6EDE70C1A}" srcOrd="0" destOrd="0" parTransId="{7B53E06E-3DCB-4701-ACE2-C1C59A49B003}" sibTransId="{9FE2F3C2-C300-4727-835E-F7CC8899C8D6}"/>
    <dgm:cxn modelId="{16FC80EF-9338-4294-BFAB-BF021B8E1C2E}" type="presOf" srcId="{C33F997E-7154-4F78-9F98-1BD9618BCE92}" destId="{6FB370B9-02DF-4023-BADC-D857A4B81031}" srcOrd="0" destOrd="0" presId="urn:microsoft.com/office/officeart/2018/5/layout/IconLeafLabelList"/>
    <dgm:cxn modelId="{7BE5E2F8-1A9A-4DC0-BFB4-7442F047CB15}" type="presOf" srcId="{E3605C5F-2CA2-49A2-B234-488EF2721AFC}" destId="{23A720F3-9C46-43A4-9437-B516CD52C581}" srcOrd="0" destOrd="0" presId="urn:microsoft.com/office/officeart/2018/5/layout/IconLeafLabelList"/>
    <dgm:cxn modelId="{DD29642F-659D-430C-A52A-5A219A06777F}" type="presParOf" srcId="{6FB370B9-02DF-4023-BADC-D857A4B81031}" destId="{058E7F06-4AEA-4836-8476-77B1BD4B8C16}" srcOrd="0" destOrd="0" presId="urn:microsoft.com/office/officeart/2018/5/layout/IconLeafLabelList"/>
    <dgm:cxn modelId="{732A0A3C-1AEC-45F2-9878-CB671D854B2E}" type="presParOf" srcId="{058E7F06-4AEA-4836-8476-77B1BD4B8C16}" destId="{E277E915-7D2F-46A1-81A1-07AD2FC2F1DD}" srcOrd="0" destOrd="0" presId="urn:microsoft.com/office/officeart/2018/5/layout/IconLeafLabelList"/>
    <dgm:cxn modelId="{B9FE9612-3220-4949-B228-7E7EC3D99AF7}" type="presParOf" srcId="{058E7F06-4AEA-4836-8476-77B1BD4B8C16}" destId="{5BB1AEE3-16E6-4C53-9D06-5807BE609A28}" srcOrd="1" destOrd="0" presId="urn:microsoft.com/office/officeart/2018/5/layout/IconLeafLabelList"/>
    <dgm:cxn modelId="{5CED66C1-50C5-4719-A1C6-7FF6395940CE}" type="presParOf" srcId="{058E7F06-4AEA-4836-8476-77B1BD4B8C16}" destId="{86A63BF4-0962-4424-8B39-C7CD27DB77F4}" srcOrd="2" destOrd="0" presId="urn:microsoft.com/office/officeart/2018/5/layout/IconLeafLabelList"/>
    <dgm:cxn modelId="{BEF62A09-A6EF-4C19-89E1-1121AAF4912D}" type="presParOf" srcId="{058E7F06-4AEA-4836-8476-77B1BD4B8C16}" destId="{58C8E25D-931D-4973-B70C-BE3A185632FD}" srcOrd="3" destOrd="0" presId="urn:microsoft.com/office/officeart/2018/5/layout/IconLeafLabelList"/>
    <dgm:cxn modelId="{628EC44B-FF6A-4BD2-BE26-609FE0B1400F}" type="presParOf" srcId="{6FB370B9-02DF-4023-BADC-D857A4B81031}" destId="{06526D76-200E-4724-ACA8-75DBDDC08FB0}" srcOrd="1" destOrd="0" presId="urn:microsoft.com/office/officeart/2018/5/layout/IconLeafLabelList"/>
    <dgm:cxn modelId="{2A726B81-E90E-487B-9448-C3D92C23A665}" type="presParOf" srcId="{6FB370B9-02DF-4023-BADC-D857A4B81031}" destId="{64D47594-A26A-4049-8D81-D8390111295A}" srcOrd="2" destOrd="0" presId="urn:microsoft.com/office/officeart/2018/5/layout/IconLeafLabelList"/>
    <dgm:cxn modelId="{01F22E9C-5443-4844-9DD8-4810BBC1819F}" type="presParOf" srcId="{64D47594-A26A-4049-8D81-D8390111295A}" destId="{1558D5A3-641F-476D-9EC2-A37D6F021B4B}" srcOrd="0" destOrd="0" presId="urn:microsoft.com/office/officeart/2018/5/layout/IconLeafLabelList"/>
    <dgm:cxn modelId="{05A59641-6D4A-4C81-A525-96B77A11622B}" type="presParOf" srcId="{64D47594-A26A-4049-8D81-D8390111295A}" destId="{2AF1263D-2D40-4DA2-980B-958894DD54E1}" srcOrd="1" destOrd="0" presId="urn:microsoft.com/office/officeart/2018/5/layout/IconLeafLabelList"/>
    <dgm:cxn modelId="{475B7A77-4150-4B58-8C95-DB87BF140388}" type="presParOf" srcId="{64D47594-A26A-4049-8D81-D8390111295A}" destId="{7165E7A2-E12A-4952-98A4-AFA323102AF8}" srcOrd="2" destOrd="0" presId="urn:microsoft.com/office/officeart/2018/5/layout/IconLeafLabelList"/>
    <dgm:cxn modelId="{AC6205E6-D9D4-47AE-9186-556DB46C1E5C}" type="presParOf" srcId="{64D47594-A26A-4049-8D81-D8390111295A}" destId="{23A720F3-9C46-43A4-9437-B516CD52C581}" srcOrd="3" destOrd="0" presId="urn:microsoft.com/office/officeart/2018/5/layout/IconLeafLabelList"/>
    <dgm:cxn modelId="{8EC7BA32-1DEC-4499-B85A-A47D5E56BA2E}" type="presParOf" srcId="{6FB370B9-02DF-4023-BADC-D857A4B81031}" destId="{6DE64C3E-9B40-4FA4-B668-964FF519E33A}" srcOrd="3" destOrd="0" presId="urn:microsoft.com/office/officeart/2018/5/layout/IconLeafLabelList"/>
    <dgm:cxn modelId="{B90081E6-7A9C-4E1A-8DA4-83B064320B61}" type="presParOf" srcId="{6FB370B9-02DF-4023-BADC-D857A4B81031}" destId="{57DB42E2-3028-4514-9E7E-EE057F375139}" srcOrd="4" destOrd="0" presId="urn:microsoft.com/office/officeart/2018/5/layout/IconLeafLabelList"/>
    <dgm:cxn modelId="{9B3A9331-3FEB-4B16-A6A7-B0D687CC9816}" type="presParOf" srcId="{57DB42E2-3028-4514-9E7E-EE057F375139}" destId="{8DAF3180-064D-49C5-9174-A4DBABFB2D66}" srcOrd="0" destOrd="0" presId="urn:microsoft.com/office/officeart/2018/5/layout/IconLeafLabelList"/>
    <dgm:cxn modelId="{0F98A6D2-D10F-46BB-A34D-BE2C3AE7C99A}" type="presParOf" srcId="{57DB42E2-3028-4514-9E7E-EE057F375139}" destId="{D21EC9CE-7FF8-4CFB-86F4-01167BAD166F}" srcOrd="1" destOrd="0" presId="urn:microsoft.com/office/officeart/2018/5/layout/IconLeafLabelList"/>
    <dgm:cxn modelId="{1D016678-4660-47FD-B9D8-588C22B39B1D}" type="presParOf" srcId="{57DB42E2-3028-4514-9E7E-EE057F375139}" destId="{ED4886E3-5F44-45BA-B497-E9312122BE14}" srcOrd="2" destOrd="0" presId="urn:microsoft.com/office/officeart/2018/5/layout/IconLeafLabelList"/>
    <dgm:cxn modelId="{6C7B053F-C782-4369-84CC-6244FCC9683A}" type="presParOf" srcId="{57DB42E2-3028-4514-9E7E-EE057F375139}" destId="{8C481F2F-251E-4F8F-B012-79BE1386E515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7E09D00-E91B-424F-A5D4-B1DB7FFFB81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9AF66F1-0399-421D-B4A5-FECAC4B87AFF}">
      <dgm:prSet/>
      <dgm:spPr/>
      <dgm:t>
        <a:bodyPr/>
        <a:lstStyle/>
        <a:p>
          <a:r>
            <a:rPr lang="en-US"/>
            <a:t>Post-true crime prioritizes feeling over fact</a:t>
          </a:r>
        </a:p>
      </dgm:t>
    </dgm:pt>
    <dgm:pt modelId="{CF702A8D-F369-4CAA-9CCC-0D084B6F8827}" type="parTrans" cxnId="{45E2FA14-ACBE-4FEF-8B7D-90D794972019}">
      <dgm:prSet/>
      <dgm:spPr/>
      <dgm:t>
        <a:bodyPr/>
        <a:lstStyle/>
        <a:p>
          <a:endParaRPr lang="en-US"/>
        </a:p>
      </dgm:t>
    </dgm:pt>
    <dgm:pt modelId="{4DECC0E3-EC41-43B1-9279-82F53DC91DDD}" type="sibTrans" cxnId="{45E2FA14-ACBE-4FEF-8B7D-90D794972019}">
      <dgm:prSet/>
      <dgm:spPr/>
      <dgm:t>
        <a:bodyPr/>
        <a:lstStyle/>
        <a:p>
          <a:endParaRPr lang="en-US"/>
        </a:p>
      </dgm:t>
    </dgm:pt>
    <dgm:pt modelId="{9D2DCDA4-9148-498B-A9C4-FCDCD2FC2CB1}">
      <dgm:prSet/>
      <dgm:spPr/>
      <dgm:t>
        <a:bodyPr/>
        <a:lstStyle/>
        <a:p>
          <a:r>
            <a:rPr lang="en-US"/>
            <a:t>PSRs present but weaker than expected</a:t>
          </a:r>
        </a:p>
      </dgm:t>
    </dgm:pt>
    <dgm:pt modelId="{A348A88D-3F1B-4D22-BA4E-01EE4D569EA1}" type="parTrans" cxnId="{3C715C9F-2389-4495-BDA5-8E208CA6DFC9}">
      <dgm:prSet/>
      <dgm:spPr/>
      <dgm:t>
        <a:bodyPr/>
        <a:lstStyle/>
        <a:p>
          <a:endParaRPr lang="en-US"/>
        </a:p>
      </dgm:t>
    </dgm:pt>
    <dgm:pt modelId="{1B6C211B-D176-482D-B680-046FC3264B4E}" type="sibTrans" cxnId="{3C715C9F-2389-4495-BDA5-8E208CA6DFC9}">
      <dgm:prSet/>
      <dgm:spPr/>
      <dgm:t>
        <a:bodyPr/>
        <a:lstStyle/>
        <a:p>
          <a:endParaRPr lang="en-US"/>
        </a:p>
      </dgm:t>
    </dgm:pt>
    <dgm:pt modelId="{D4A09C06-D94F-4BA9-8845-07EEEE641F69}">
      <dgm:prSet/>
      <dgm:spPr/>
      <dgm:t>
        <a:bodyPr/>
        <a:lstStyle/>
        <a:p>
          <a:r>
            <a:rPr lang="en-US"/>
            <a:t>Postdigital intimacy better explains how fans connect with text, tech, and each other</a:t>
          </a:r>
        </a:p>
      </dgm:t>
    </dgm:pt>
    <dgm:pt modelId="{53E8FED3-0A18-46BB-8DAC-08B904889925}" type="parTrans" cxnId="{D18CB207-4D5E-4996-81DB-AD60F5242748}">
      <dgm:prSet/>
      <dgm:spPr/>
      <dgm:t>
        <a:bodyPr/>
        <a:lstStyle/>
        <a:p>
          <a:endParaRPr lang="en-US"/>
        </a:p>
      </dgm:t>
    </dgm:pt>
    <dgm:pt modelId="{431CEB07-A32E-41FA-A611-FDE6C699EE81}" type="sibTrans" cxnId="{D18CB207-4D5E-4996-81DB-AD60F5242748}">
      <dgm:prSet/>
      <dgm:spPr/>
      <dgm:t>
        <a:bodyPr/>
        <a:lstStyle/>
        <a:p>
          <a:endParaRPr lang="en-US"/>
        </a:p>
      </dgm:t>
    </dgm:pt>
    <dgm:pt modelId="{DF082CA9-2424-44FA-9C4C-5432DF04062E}" type="pres">
      <dgm:prSet presAssocID="{87E09D00-E91B-424F-A5D4-B1DB7FFFB81C}" presName="linear" presStyleCnt="0">
        <dgm:presLayoutVars>
          <dgm:animLvl val="lvl"/>
          <dgm:resizeHandles val="exact"/>
        </dgm:presLayoutVars>
      </dgm:prSet>
      <dgm:spPr/>
    </dgm:pt>
    <dgm:pt modelId="{D3DAC776-8463-4E8E-81A7-6662FD17FDB7}" type="pres">
      <dgm:prSet presAssocID="{29AF66F1-0399-421D-B4A5-FECAC4B87AF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916D23F-BE67-41FD-8DCD-44C9A4960B34}" type="pres">
      <dgm:prSet presAssocID="{4DECC0E3-EC41-43B1-9279-82F53DC91DDD}" presName="spacer" presStyleCnt="0"/>
      <dgm:spPr/>
    </dgm:pt>
    <dgm:pt modelId="{006C32FF-9A91-4607-A53B-234D6EE3C810}" type="pres">
      <dgm:prSet presAssocID="{9D2DCDA4-9148-498B-A9C4-FCDCD2FC2CB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4A145E9-0FF9-46BF-9B81-2997AAFE81EB}" type="pres">
      <dgm:prSet presAssocID="{1B6C211B-D176-482D-B680-046FC3264B4E}" presName="spacer" presStyleCnt="0"/>
      <dgm:spPr/>
    </dgm:pt>
    <dgm:pt modelId="{78DA6273-600F-42F7-878F-708886A748A3}" type="pres">
      <dgm:prSet presAssocID="{D4A09C06-D94F-4BA9-8845-07EEEE641F6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18CB207-4D5E-4996-81DB-AD60F5242748}" srcId="{87E09D00-E91B-424F-A5D4-B1DB7FFFB81C}" destId="{D4A09C06-D94F-4BA9-8845-07EEEE641F69}" srcOrd="2" destOrd="0" parTransId="{53E8FED3-0A18-46BB-8DAC-08B904889925}" sibTransId="{431CEB07-A32E-41FA-A611-FDE6C699EE81}"/>
    <dgm:cxn modelId="{45E2FA14-ACBE-4FEF-8B7D-90D794972019}" srcId="{87E09D00-E91B-424F-A5D4-B1DB7FFFB81C}" destId="{29AF66F1-0399-421D-B4A5-FECAC4B87AFF}" srcOrd="0" destOrd="0" parTransId="{CF702A8D-F369-4CAA-9CCC-0D084B6F8827}" sibTransId="{4DECC0E3-EC41-43B1-9279-82F53DC91DDD}"/>
    <dgm:cxn modelId="{CA4ED217-68F3-487D-A414-8B009400088D}" type="presOf" srcId="{87E09D00-E91B-424F-A5D4-B1DB7FFFB81C}" destId="{DF082CA9-2424-44FA-9C4C-5432DF04062E}" srcOrd="0" destOrd="0" presId="urn:microsoft.com/office/officeart/2005/8/layout/vList2"/>
    <dgm:cxn modelId="{CEB5A134-34F8-41B6-A368-2E7AF145F8F7}" type="presOf" srcId="{29AF66F1-0399-421D-B4A5-FECAC4B87AFF}" destId="{D3DAC776-8463-4E8E-81A7-6662FD17FDB7}" srcOrd="0" destOrd="0" presId="urn:microsoft.com/office/officeart/2005/8/layout/vList2"/>
    <dgm:cxn modelId="{7EB35150-06A0-454D-860D-8BF82734DBAB}" type="presOf" srcId="{D4A09C06-D94F-4BA9-8845-07EEEE641F69}" destId="{78DA6273-600F-42F7-878F-708886A748A3}" srcOrd="0" destOrd="0" presId="urn:microsoft.com/office/officeart/2005/8/layout/vList2"/>
    <dgm:cxn modelId="{40DBD877-D7D6-426C-BD82-FCD2A65E997E}" type="presOf" srcId="{9D2DCDA4-9148-498B-A9C4-FCDCD2FC2CB1}" destId="{006C32FF-9A91-4607-A53B-234D6EE3C810}" srcOrd="0" destOrd="0" presId="urn:microsoft.com/office/officeart/2005/8/layout/vList2"/>
    <dgm:cxn modelId="{3C715C9F-2389-4495-BDA5-8E208CA6DFC9}" srcId="{87E09D00-E91B-424F-A5D4-B1DB7FFFB81C}" destId="{9D2DCDA4-9148-498B-A9C4-FCDCD2FC2CB1}" srcOrd="1" destOrd="0" parTransId="{A348A88D-3F1B-4D22-BA4E-01EE4D569EA1}" sibTransId="{1B6C211B-D176-482D-B680-046FC3264B4E}"/>
    <dgm:cxn modelId="{6EE7401A-1244-4179-B2AD-792EC57F0F36}" type="presParOf" srcId="{DF082CA9-2424-44FA-9C4C-5432DF04062E}" destId="{D3DAC776-8463-4E8E-81A7-6662FD17FDB7}" srcOrd="0" destOrd="0" presId="urn:microsoft.com/office/officeart/2005/8/layout/vList2"/>
    <dgm:cxn modelId="{37EB3791-76F8-4698-BBE2-3F1B89745D6D}" type="presParOf" srcId="{DF082CA9-2424-44FA-9C4C-5432DF04062E}" destId="{0916D23F-BE67-41FD-8DCD-44C9A4960B34}" srcOrd="1" destOrd="0" presId="urn:microsoft.com/office/officeart/2005/8/layout/vList2"/>
    <dgm:cxn modelId="{88947AAA-3B54-487A-9104-797AF24CC78A}" type="presParOf" srcId="{DF082CA9-2424-44FA-9C4C-5432DF04062E}" destId="{006C32FF-9A91-4607-A53B-234D6EE3C810}" srcOrd="2" destOrd="0" presId="urn:microsoft.com/office/officeart/2005/8/layout/vList2"/>
    <dgm:cxn modelId="{AAF7D900-A385-47EF-88A6-BF6BD097F8E0}" type="presParOf" srcId="{DF082CA9-2424-44FA-9C4C-5432DF04062E}" destId="{D4A145E9-0FF9-46BF-9B81-2997AAFE81EB}" srcOrd="3" destOrd="0" presId="urn:microsoft.com/office/officeart/2005/8/layout/vList2"/>
    <dgm:cxn modelId="{EB31F55E-58C3-42BD-999E-04E20E063E3E}" type="presParOf" srcId="{DF082CA9-2424-44FA-9C4C-5432DF04062E}" destId="{78DA6273-600F-42F7-878F-708886A748A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E6C309F-13BF-41DE-B134-7C950C4B0746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BDD73A6-3525-4B4B-9335-4D7BD3B90729}">
      <dgm:prSet/>
      <dgm:spPr/>
      <dgm:t>
        <a:bodyPr/>
        <a:lstStyle/>
        <a:p>
          <a:r>
            <a:rPr lang="en-GB"/>
            <a:t>Full study will be published in ‘Alternative Voices in True Crime’, ed. George Larke-Walsh</a:t>
          </a:r>
          <a:endParaRPr lang="en-US"/>
        </a:p>
      </dgm:t>
    </dgm:pt>
    <dgm:pt modelId="{485FE94C-2D93-40FF-8512-F91147C6BA65}" type="parTrans" cxnId="{277D4F0D-E80B-4BF0-92FF-2A64FE40C691}">
      <dgm:prSet/>
      <dgm:spPr/>
      <dgm:t>
        <a:bodyPr/>
        <a:lstStyle/>
        <a:p>
          <a:endParaRPr lang="en-US"/>
        </a:p>
      </dgm:t>
    </dgm:pt>
    <dgm:pt modelId="{3852A540-65E2-43BC-BBC8-BCF5DAE65682}" type="sibTrans" cxnId="{277D4F0D-E80B-4BF0-92FF-2A64FE40C691}">
      <dgm:prSet/>
      <dgm:spPr/>
      <dgm:t>
        <a:bodyPr/>
        <a:lstStyle/>
        <a:p>
          <a:endParaRPr lang="en-US"/>
        </a:p>
      </dgm:t>
    </dgm:pt>
    <dgm:pt modelId="{0CFE4081-07D8-43D3-8875-E7FCE590F310}">
      <dgm:prSet/>
      <dgm:spPr/>
      <dgm:t>
        <a:bodyPr/>
        <a:lstStyle/>
        <a:p>
          <a:r>
            <a:rPr lang="en-US"/>
            <a:t>Re-examine assumed dominance of PSRs in</a:t>
          </a:r>
          <a:r>
            <a:rPr lang="en-GB"/>
            <a:t> YouTube and similar forms</a:t>
          </a:r>
          <a:endParaRPr lang="en-US"/>
        </a:p>
      </dgm:t>
    </dgm:pt>
    <dgm:pt modelId="{9B9477E2-7C44-49A0-ACFA-C756BA348058}" type="parTrans" cxnId="{B066370A-530C-4B59-BEDE-91C6EDDD1D50}">
      <dgm:prSet/>
      <dgm:spPr/>
      <dgm:t>
        <a:bodyPr/>
        <a:lstStyle/>
        <a:p>
          <a:endParaRPr lang="en-US"/>
        </a:p>
      </dgm:t>
    </dgm:pt>
    <dgm:pt modelId="{C3034F79-2E3D-4724-9D9C-9DE484578643}" type="sibTrans" cxnId="{B066370A-530C-4B59-BEDE-91C6EDDD1D50}">
      <dgm:prSet/>
      <dgm:spPr/>
      <dgm:t>
        <a:bodyPr/>
        <a:lstStyle/>
        <a:p>
          <a:endParaRPr lang="en-US"/>
        </a:p>
      </dgm:t>
    </dgm:pt>
    <dgm:pt modelId="{8CA50C8F-23FD-4570-BB15-BDEC4645E19D}">
      <dgm:prSet/>
      <dgm:spPr/>
      <dgm:t>
        <a:bodyPr/>
        <a:lstStyle/>
        <a:p>
          <a:r>
            <a:rPr lang="en-US"/>
            <a:t>More attention to media-embodied affective flows</a:t>
          </a:r>
        </a:p>
      </dgm:t>
    </dgm:pt>
    <dgm:pt modelId="{B0543919-B6CE-4279-9EBC-01A913881F16}" type="parTrans" cxnId="{CE15461C-F724-4F59-BF7A-47DC150B96E2}">
      <dgm:prSet/>
      <dgm:spPr/>
      <dgm:t>
        <a:bodyPr/>
        <a:lstStyle/>
        <a:p>
          <a:endParaRPr lang="en-US"/>
        </a:p>
      </dgm:t>
    </dgm:pt>
    <dgm:pt modelId="{B7DFCFD6-B98F-4F32-97A1-DA5A72DB0D18}" type="sibTrans" cxnId="{CE15461C-F724-4F59-BF7A-47DC150B96E2}">
      <dgm:prSet/>
      <dgm:spPr/>
      <dgm:t>
        <a:bodyPr/>
        <a:lstStyle/>
        <a:p>
          <a:endParaRPr lang="en-US"/>
        </a:p>
      </dgm:t>
    </dgm:pt>
    <dgm:pt modelId="{F18DC94D-0A3D-4FAB-883C-A143C8A9A730}">
      <dgm:prSet/>
      <dgm:spPr/>
      <dgm:t>
        <a:bodyPr/>
        <a:lstStyle/>
        <a:p>
          <a:r>
            <a:rPr lang="en-US"/>
            <a:t>Explore ethical, material, and human-tech entanglements</a:t>
          </a:r>
        </a:p>
      </dgm:t>
    </dgm:pt>
    <dgm:pt modelId="{EB732B79-F1CC-4EC4-98BD-53FE05ED69EE}" type="parTrans" cxnId="{2F4EACFB-077D-451C-9F8E-B0FBB178AC5A}">
      <dgm:prSet/>
      <dgm:spPr/>
      <dgm:t>
        <a:bodyPr/>
        <a:lstStyle/>
        <a:p>
          <a:endParaRPr lang="en-US"/>
        </a:p>
      </dgm:t>
    </dgm:pt>
    <dgm:pt modelId="{F27279A0-80C4-461E-8B06-9FCFC9C9DDA5}" type="sibTrans" cxnId="{2F4EACFB-077D-451C-9F8E-B0FBB178AC5A}">
      <dgm:prSet/>
      <dgm:spPr/>
      <dgm:t>
        <a:bodyPr/>
        <a:lstStyle/>
        <a:p>
          <a:endParaRPr lang="en-US"/>
        </a:p>
      </dgm:t>
    </dgm:pt>
    <dgm:pt modelId="{D408E511-7C4A-4743-B6F8-BF3418E74161}" type="pres">
      <dgm:prSet presAssocID="{DE6C309F-13BF-41DE-B134-7C950C4B0746}" presName="diagram" presStyleCnt="0">
        <dgm:presLayoutVars>
          <dgm:dir/>
          <dgm:resizeHandles val="exact"/>
        </dgm:presLayoutVars>
      </dgm:prSet>
      <dgm:spPr/>
    </dgm:pt>
    <dgm:pt modelId="{BBEAA8FD-446A-4097-9823-2442F46A9C0A}" type="pres">
      <dgm:prSet presAssocID="{9BDD73A6-3525-4B4B-9335-4D7BD3B90729}" presName="node" presStyleLbl="node1" presStyleIdx="0" presStyleCnt="4">
        <dgm:presLayoutVars>
          <dgm:bulletEnabled val="1"/>
        </dgm:presLayoutVars>
      </dgm:prSet>
      <dgm:spPr/>
    </dgm:pt>
    <dgm:pt modelId="{1E869185-5C85-4680-AE5F-6D0C603C3A3A}" type="pres">
      <dgm:prSet presAssocID="{3852A540-65E2-43BC-BBC8-BCF5DAE65682}" presName="sibTrans" presStyleCnt="0"/>
      <dgm:spPr/>
    </dgm:pt>
    <dgm:pt modelId="{91F4A78D-48A0-42EE-8774-02C1567CB83C}" type="pres">
      <dgm:prSet presAssocID="{0CFE4081-07D8-43D3-8875-E7FCE590F310}" presName="node" presStyleLbl="node1" presStyleIdx="1" presStyleCnt="4">
        <dgm:presLayoutVars>
          <dgm:bulletEnabled val="1"/>
        </dgm:presLayoutVars>
      </dgm:prSet>
      <dgm:spPr/>
    </dgm:pt>
    <dgm:pt modelId="{FBD4918F-FEE4-402E-BC53-814A0B43AF7A}" type="pres">
      <dgm:prSet presAssocID="{C3034F79-2E3D-4724-9D9C-9DE484578643}" presName="sibTrans" presStyleCnt="0"/>
      <dgm:spPr/>
    </dgm:pt>
    <dgm:pt modelId="{79C8D837-2B89-4BD8-8C6D-6F6908D2C642}" type="pres">
      <dgm:prSet presAssocID="{8CA50C8F-23FD-4570-BB15-BDEC4645E19D}" presName="node" presStyleLbl="node1" presStyleIdx="2" presStyleCnt="4">
        <dgm:presLayoutVars>
          <dgm:bulletEnabled val="1"/>
        </dgm:presLayoutVars>
      </dgm:prSet>
      <dgm:spPr/>
    </dgm:pt>
    <dgm:pt modelId="{0F282278-D8BF-4375-9786-1CA584CA17CB}" type="pres">
      <dgm:prSet presAssocID="{B7DFCFD6-B98F-4F32-97A1-DA5A72DB0D18}" presName="sibTrans" presStyleCnt="0"/>
      <dgm:spPr/>
    </dgm:pt>
    <dgm:pt modelId="{C98B272C-B311-43A7-B23D-5E9E8BF3430C}" type="pres">
      <dgm:prSet presAssocID="{F18DC94D-0A3D-4FAB-883C-A143C8A9A730}" presName="node" presStyleLbl="node1" presStyleIdx="3" presStyleCnt="4">
        <dgm:presLayoutVars>
          <dgm:bulletEnabled val="1"/>
        </dgm:presLayoutVars>
      </dgm:prSet>
      <dgm:spPr/>
    </dgm:pt>
  </dgm:ptLst>
  <dgm:cxnLst>
    <dgm:cxn modelId="{B066370A-530C-4B59-BEDE-91C6EDDD1D50}" srcId="{DE6C309F-13BF-41DE-B134-7C950C4B0746}" destId="{0CFE4081-07D8-43D3-8875-E7FCE590F310}" srcOrd="1" destOrd="0" parTransId="{9B9477E2-7C44-49A0-ACFA-C756BA348058}" sibTransId="{C3034F79-2E3D-4724-9D9C-9DE484578643}"/>
    <dgm:cxn modelId="{277D4F0D-E80B-4BF0-92FF-2A64FE40C691}" srcId="{DE6C309F-13BF-41DE-B134-7C950C4B0746}" destId="{9BDD73A6-3525-4B4B-9335-4D7BD3B90729}" srcOrd="0" destOrd="0" parTransId="{485FE94C-2D93-40FF-8512-F91147C6BA65}" sibTransId="{3852A540-65E2-43BC-BBC8-BCF5DAE65682}"/>
    <dgm:cxn modelId="{CE15461C-F724-4F59-BF7A-47DC150B96E2}" srcId="{DE6C309F-13BF-41DE-B134-7C950C4B0746}" destId="{8CA50C8F-23FD-4570-BB15-BDEC4645E19D}" srcOrd="2" destOrd="0" parTransId="{B0543919-B6CE-4279-9EBC-01A913881F16}" sibTransId="{B7DFCFD6-B98F-4F32-97A1-DA5A72DB0D18}"/>
    <dgm:cxn modelId="{10249E3C-B1C1-4EB1-822F-043A9D8CA602}" type="presOf" srcId="{8CA50C8F-23FD-4570-BB15-BDEC4645E19D}" destId="{79C8D837-2B89-4BD8-8C6D-6F6908D2C642}" srcOrd="0" destOrd="0" presId="urn:microsoft.com/office/officeart/2005/8/layout/default"/>
    <dgm:cxn modelId="{E50AE447-DDC6-4DC5-B8C4-E2C26D1D0B6F}" type="presOf" srcId="{F18DC94D-0A3D-4FAB-883C-A143C8A9A730}" destId="{C98B272C-B311-43A7-B23D-5E9E8BF3430C}" srcOrd="0" destOrd="0" presId="urn:microsoft.com/office/officeart/2005/8/layout/default"/>
    <dgm:cxn modelId="{80C8DE58-EAE8-4ECE-A100-0A11EFB1F575}" type="presOf" srcId="{9BDD73A6-3525-4B4B-9335-4D7BD3B90729}" destId="{BBEAA8FD-446A-4097-9823-2442F46A9C0A}" srcOrd="0" destOrd="0" presId="urn:microsoft.com/office/officeart/2005/8/layout/default"/>
    <dgm:cxn modelId="{13165394-5C69-42E5-89EF-B9712DE05483}" type="presOf" srcId="{DE6C309F-13BF-41DE-B134-7C950C4B0746}" destId="{D408E511-7C4A-4743-B6F8-BF3418E74161}" srcOrd="0" destOrd="0" presId="urn:microsoft.com/office/officeart/2005/8/layout/default"/>
    <dgm:cxn modelId="{E92062D8-B282-45D3-BFB8-92F4552E869F}" type="presOf" srcId="{0CFE4081-07D8-43D3-8875-E7FCE590F310}" destId="{91F4A78D-48A0-42EE-8774-02C1567CB83C}" srcOrd="0" destOrd="0" presId="urn:microsoft.com/office/officeart/2005/8/layout/default"/>
    <dgm:cxn modelId="{2F4EACFB-077D-451C-9F8E-B0FBB178AC5A}" srcId="{DE6C309F-13BF-41DE-B134-7C950C4B0746}" destId="{F18DC94D-0A3D-4FAB-883C-A143C8A9A730}" srcOrd="3" destOrd="0" parTransId="{EB732B79-F1CC-4EC4-98BD-53FE05ED69EE}" sibTransId="{F27279A0-80C4-461E-8B06-9FCFC9C9DDA5}"/>
    <dgm:cxn modelId="{F5877AFE-CAB6-43FF-ADE5-E6DC10CD6054}" type="presParOf" srcId="{D408E511-7C4A-4743-B6F8-BF3418E74161}" destId="{BBEAA8FD-446A-4097-9823-2442F46A9C0A}" srcOrd="0" destOrd="0" presId="urn:microsoft.com/office/officeart/2005/8/layout/default"/>
    <dgm:cxn modelId="{A65EF080-7E40-4A62-8F55-DB9749688940}" type="presParOf" srcId="{D408E511-7C4A-4743-B6F8-BF3418E74161}" destId="{1E869185-5C85-4680-AE5F-6D0C603C3A3A}" srcOrd="1" destOrd="0" presId="urn:microsoft.com/office/officeart/2005/8/layout/default"/>
    <dgm:cxn modelId="{8EB71A39-F474-47EF-AC06-214059ED2440}" type="presParOf" srcId="{D408E511-7C4A-4743-B6F8-BF3418E74161}" destId="{91F4A78D-48A0-42EE-8774-02C1567CB83C}" srcOrd="2" destOrd="0" presId="urn:microsoft.com/office/officeart/2005/8/layout/default"/>
    <dgm:cxn modelId="{AC4B2D27-8CED-4787-A7E2-A4DE7D334901}" type="presParOf" srcId="{D408E511-7C4A-4743-B6F8-BF3418E74161}" destId="{FBD4918F-FEE4-402E-BC53-814A0B43AF7A}" srcOrd="3" destOrd="0" presId="urn:microsoft.com/office/officeart/2005/8/layout/default"/>
    <dgm:cxn modelId="{4CF4D719-31E8-43B0-B5AB-DF0017561914}" type="presParOf" srcId="{D408E511-7C4A-4743-B6F8-BF3418E74161}" destId="{79C8D837-2B89-4BD8-8C6D-6F6908D2C642}" srcOrd="4" destOrd="0" presId="urn:microsoft.com/office/officeart/2005/8/layout/default"/>
    <dgm:cxn modelId="{8D0AA67E-BA97-4DF8-9450-119CCFED7D33}" type="presParOf" srcId="{D408E511-7C4A-4743-B6F8-BF3418E74161}" destId="{0F282278-D8BF-4375-9786-1CA584CA17CB}" srcOrd="5" destOrd="0" presId="urn:microsoft.com/office/officeart/2005/8/layout/default"/>
    <dgm:cxn modelId="{6153C674-1E80-4E3A-B399-FC8D670DB96E}" type="presParOf" srcId="{D408E511-7C4A-4743-B6F8-BF3418E74161}" destId="{C98B272C-B311-43A7-B23D-5E9E8BF3430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93320F0-8694-45E8-92F5-C2F5AAD8D8A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E75FD84-FF80-4B6F-90F5-2C949AFFE27B}">
      <dgm:prSet/>
      <dgm:spPr/>
      <dgm:t>
        <a:bodyPr/>
        <a:lstStyle/>
        <a:p>
          <a:r>
            <a:rPr lang="en-US"/>
            <a:t>Small, Reddit-recruited sample may limit generalizability</a:t>
          </a:r>
        </a:p>
      </dgm:t>
    </dgm:pt>
    <dgm:pt modelId="{FE18D8C7-ED3B-4245-851E-37D6512681F2}" type="parTrans" cxnId="{DFFED312-C487-46A6-8B1C-A387F203169D}">
      <dgm:prSet/>
      <dgm:spPr/>
      <dgm:t>
        <a:bodyPr/>
        <a:lstStyle/>
        <a:p>
          <a:endParaRPr lang="en-US"/>
        </a:p>
      </dgm:t>
    </dgm:pt>
    <dgm:pt modelId="{4A02BFBC-6787-4883-8651-52881F3D3DF8}" type="sibTrans" cxnId="{DFFED312-C487-46A6-8B1C-A387F203169D}">
      <dgm:prSet/>
      <dgm:spPr/>
      <dgm:t>
        <a:bodyPr/>
        <a:lstStyle/>
        <a:p>
          <a:endParaRPr lang="en-US"/>
        </a:p>
      </dgm:t>
    </dgm:pt>
    <dgm:pt modelId="{33BAB351-01C9-4493-BCCD-14A9984271F3}">
      <dgm:prSet/>
      <dgm:spPr/>
      <dgm:t>
        <a:bodyPr/>
        <a:lstStyle/>
        <a:p>
          <a:r>
            <a:rPr lang="en-US" dirty="0"/>
            <a:t>Self-reported data: some category confusion, neglect of ‘silent fans’</a:t>
          </a:r>
        </a:p>
      </dgm:t>
    </dgm:pt>
    <dgm:pt modelId="{07B13E76-235F-455C-9AA9-F4F32D226100}" type="parTrans" cxnId="{3396C35A-440C-412E-BE95-B3230B7C4D6A}">
      <dgm:prSet/>
      <dgm:spPr/>
      <dgm:t>
        <a:bodyPr/>
        <a:lstStyle/>
        <a:p>
          <a:endParaRPr lang="en-US"/>
        </a:p>
      </dgm:t>
    </dgm:pt>
    <dgm:pt modelId="{4C8A397B-F6A7-4FA3-B730-222FE4D8A7B3}" type="sibTrans" cxnId="{3396C35A-440C-412E-BE95-B3230B7C4D6A}">
      <dgm:prSet/>
      <dgm:spPr/>
      <dgm:t>
        <a:bodyPr/>
        <a:lstStyle/>
        <a:p>
          <a:endParaRPr lang="en-US"/>
        </a:p>
      </dgm:t>
    </dgm:pt>
    <dgm:pt modelId="{6FFFA3F3-E5AA-44D0-85B8-88E9E56EB565}">
      <dgm:prSet/>
      <dgm:spPr/>
      <dgm:t>
        <a:bodyPr/>
        <a:lstStyle/>
        <a:p>
          <a:r>
            <a:rPr lang="en-US"/>
            <a:t>Ambivalence about PSRs may reflect stigma or critique</a:t>
          </a:r>
        </a:p>
      </dgm:t>
    </dgm:pt>
    <dgm:pt modelId="{5B656053-963D-4044-AD86-74091B05B9FC}" type="parTrans" cxnId="{87002F6F-38CD-41ED-A15D-65B3F78E6786}">
      <dgm:prSet/>
      <dgm:spPr/>
      <dgm:t>
        <a:bodyPr/>
        <a:lstStyle/>
        <a:p>
          <a:endParaRPr lang="en-US"/>
        </a:p>
      </dgm:t>
    </dgm:pt>
    <dgm:pt modelId="{A162ECA8-29D4-41AD-88F4-103FEC9CACB3}" type="sibTrans" cxnId="{87002F6F-38CD-41ED-A15D-65B3F78E6786}">
      <dgm:prSet/>
      <dgm:spPr/>
      <dgm:t>
        <a:bodyPr/>
        <a:lstStyle/>
        <a:p>
          <a:endParaRPr lang="en-US"/>
        </a:p>
      </dgm:t>
    </dgm:pt>
    <dgm:pt modelId="{54582CC8-B821-46CD-BDC7-D308CB70E5B0}" type="pres">
      <dgm:prSet presAssocID="{B93320F0-8694-45E8-92F5-C2F5AAD8D8AB}" presName="root" presStyleCnt="0">
        <dgm:presLayoutVars>
          <dgm:dir/>
          <dgm:resizeHandles val="exact"/>
        </dgm:presLayoutVars>
      </dgm:prSet>
      <dgm:spPr/>
    </dgm:pt>
    <dgm:pt modelId="{21F6B824-E01B-49F0-9F1B-CBAA69F8477B}" type="pres">
      <dgm:prSet presAssocID="{3E75FD84-FF80-4B6F-90F5-2C949AFFE27B}" presName="compNode" presStyleCnt="0"/>
      <dgm:spPr/>
    </dgm:pt>
    <dgm:pt modelId="{27BAB9E9-5760-45B9-AE53-4D68BE9784DF}" type="pres">
      <dgm:prSet presAssocID="{3E75FD84-FF80-4B6F-90F5-2C949AFFE27B}" presName="bgRect" presStyleLbl="bgShp" presStyleIdx="0" presStyleCnt="3"/>
      <dgm:spPr/>
    </dgm:pt>
    <dgm:pt modelId="{39B60409-364B-428F-8D76-BD32BE1B0EFF}" type="pres">
      <dgm:prSet presAssocID="{3E75FD84-FF80-4B6F-90F5-2C949AFFE27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C6B71867-AC82-4E07-9F6E-C7A577DD3828}" type="pres">
      <dgm:prSet presAssocID="{3E75FD84-FF80-4B6F-90F5-2C949AFFE27B}" presName="spaceRect" presStyleCnt="0"/>
      <dgm:spPr/>
    </dgm:pt>
    <dgm:pt modelId="{D23F2579-CCD8-432F-94A7-F7F58D7ED949}" type="pres">
      <dgm:prSet presAssocID="{3E75FD84-FF80-4B6F-90F5-2C949AFFE27B}" presName="parTx" presStyleLbl="revTx" presStyleIdx="0" presStyleCnt="3">
        <dgm:presLayoutVars>
          <dgm:chMax val="0"/>
          <dgm:chPref val="0"/>
        </dgm:presLayoutVars>
      </dgm:prSet>
      <dgm:spPr/>
    </dgm:pt>
    <dgm:pt modelId="{447ACC0B-E72C-4576-8F2C-B02B0C2A7D51}" type="pres">
      <dgm:prSet presAssocID="{4A02BFBC-6787-4883-8651-52881F3D3DF8}" presName="sibTrans" presStyleCnt="0"/>
      <dgm:spPr/>
    </dgm:pt>
    <dgm:pt modelId="{B53CEF88-E72B-410B-83C4-7DB760F1E88B}" type="pres">
      <dgm:prSet presAssocID="{33BAB351-01C9-4493-BCCD-14A9984271F3}" presName="compNode" presStyleCnt="0"/>
      <dgm:spPr/>
    </dgm:pt>
    <dgm:pt modelId="{CF1D5497-BA03-4D9A-812A-A37923A088D1}" type="pres">
      <dgm:prSet presAssocID="{33BAB351-01C9-4493-BCCD-14A9984271F3}" presName="bgRect" presStyleLbl="bgShp" presStyleIdx="1" presStyleCnt="3"/>
      <dgm:spPr/>
    </dgm:pt>
    <dgm:pt modelId="{6A7631F0-9F5C-439D-ABB2-D7C5C5202A49}" type="pres">
      <dgm:prSet presAssocID="{33BAB351-01C9-4493-BCCD-14A9984271F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198C08BF-954E-4FCE-9A0F-486C589DAAC0}" type="pres">
      <dgm:prSet presAssocID="{33BAB351-01C9-4493-BCCD-14A9984271F3}" presName="spaceRect" presStyleCnt="0"/>
      <dgm:spPr/>
    </dgm:pt>
    <dgm:pt modelId="{35A84FEA-4003-42A8-834D-9ECA96B4A9A9}" type="pres">
      <dgm:prSet presAssocID="{33BAB351-01C9-4493-BCCD-14A9984271F3}" presName="parTx" presStyleLbl="revTx" presStyleIdx="1" presStyleCnt="3">
        <dgm:presLayoutVars>
          <dgm:chMax val="0"/>
          <dgm:chPref val="0"/>
        </dgm:presLayoutVars>
      </dgm:prSet>
      <dgm:spPr/>
    </dgm:pt>
    <dgm:pt modelId="{71874DA4-2081-4DFF-9D67-0191508192D4}" type="pres">
      <dgm:prSet presAssocID="{4C8A397B-F6A7-4FA3-B730-222FE4D8A7B3}" presName="sibTrans" presStyleCnt="0"/>
      <dgm:spPr/>
    </dgm:pt>
    <dgm:pt modelId="{280FD91B-4975-427E-9598-71C658F5A4EC}" type="pres">
      <dgm:prSet presAssocID="{6FFFA3F3-E5AA-44D0-85B8-88E9E56EB565}" presName="compNode" presStyleCnt="0"/>
      <dgm:spPr/>
    </dgm:pt>
    <dgm:pt modelId="{3EFB3620-368C-4278-B925-3DC888B91ED9}" type="pres">
      <dgm:prSet presAssocID="{6FFFA3F3-E5AA-44D0-85B8-88E9E56EB565}" presName="bgRect" presStyleLbl="bgShp" presStyleIdx="2" presStyleCnt="3"/>
      <dgm:spPr/>
    </dgm:pt>
    <dgm:pt modelId="{9AF0B693-DCF5-4491-BEE1-2085E4765E0E}" type="pres">
      <dgm:prSet presAssocID="{6FFFA3F3-E5AA-44D0-85B8-88E9E56EB56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FCDA9FE-9440-466F-A264-1D2B506DA3FF}" type="pres">
      <dgm:prSet presAssocID="{6FFFA3F3-E5AA-44D0-85B8-88E9E56EB565}" presName="spaceRect" presStyleCnt="0"/>
      <dgm:spPr/>
    </dgm:pt>
    <dgm:pt modelId="{FBC6DF19-F3FC-43AA-B24A-8E8D6588D7BE}" type="pres">
      <dgm:prSet presAssocID="{6FFFA3F3-E5AA-44D0-85B8-88E9E56EB56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A2AE40D-1231-4E07-8730-0939279EB79F}" type="presOf" srcId="{3E75FD84-FF80-4B6F-90F5-2C949AFFE27B}" destId="{D23F2579-CCD8-432F-94A7-F7F58D7ED949}" srcOrd="0" destOrd="0" presId="urn:microsoft.com/office/officeart/2018/2/layout/IconVerticalSolidList"/>
    <dgm:cxn modelId="{DFFED312-C487-46A6-8B1C-A387F203169D}" srcId="{B93320F0-8694-45E8-92F5-C2F5AAD8D8AB}" destId="{3E75FD84-FF80-4B6F-90F5-2C949AFFE27B}" srcOrd="0" destOrd="0" parTransId="{FE18D8C7-ED3B-4245-851E-37D6512681F2}" sibTransId="{4A02BFBC-6787-4883-8651-52881F3D3DF8}"/>
    <dgm:cxn modelId="{CC971A42-72E0-440D-93AC-D22D55604A1C}" type="presOf" srcId="{B93320F0-8694-45E8-92F5-C2F5AAD8D8AB}" destId="{54582CC8-B821-46CD-BDC7-D308CB70E5B0}" srcOrd="0" destOrd="0" presId="urn:microsoft.com/office/officeart/2018/2/layout/IconVerticalSolidList"/>
    <dgm:cxn modelId="{87002F6F-38CD-41ED-A15D-65B3F78E6786}" srcId="{B93320F0-8694-45E8-92F5-C2F5AAD8D8AB}" destId="{6FFFA3F3-E5AA-44D0-85B8-88E9E56EB565}" srcOrd="2" destOrd="0" parTransId="{5B656053-963D-4044-AD86-74091B05B9FC}" sibTransId="{A162ECA8-29D4-41AD-88F4-103FEC9CACB3}"/>
    <dgm:cxn modelId="{5FFE2259-4DD7-4BF8-BF38-D2650F4CC49B}" type="presOf" srcId="{33BAB351-01C9-4493-BCCD-14A9984271F3}" destId="{35A84FEA-4003-42A8-834D-9ECA96B4A9A9}" srcOrd="0" destOrd="0" presId="urn:microsoft.com/office/officeart/2018/2/layout/IconVerticalSolidList"/>
    <dgm:cxn modelId="{3396C35A-440C-412E-BE95-B3230B7C4D6A}" srcId="{B93320F0-8694-45E8-92F5-C2F5AAD8D8AB}" destId="{33BAB351-01C9-4493-BCCD-14A9984271F3}" srcOrd="1" destOrd="0" parTransId="{07B13E76-235F-455C-9AA9-F4F32D226100}" sibTransId="{4C8A397B-F6A7-4FA3-B730-222FE4D8A7B3}"/>
    <dgm:cxn modelId="{3BDB81E3-CC6C-4E1B-8B47-7EFA5E11ED70}" type="presOf" srcId="{6FFFA3F3-E5AA-44D0-85B8-88E9E56EB565}" destId="{FBC6DF19-F3FC-43AA-B24A-8E8D6588D7BE}" srcOrd="0" destOrd="0" presId="urn:microsoft.com/office/officeart/2018/2/layout/IconVerticalSolidList"/>
    <dgm:cxn modelId="{2856C6C8-BAC4-4ECE-AFF4-D6FC6DAB85AA}" type="presParOf" srcId="{54582CC8-B821-46CD-BDC7-D308CB70E5B0}" destId="{21F6B824-E01B-49F0-9F1B-CBAA69F8477B}" srcOrd="0" destOrd="0" presId="urn:microsoft.com/office/officeart/2018/2/layout/IconVerticalSolidList"/>
    <dgm:cxn modelId="{2FE8D8D4-2A4A-4702-BD19-160267A62DD1}" type="presParOf" srcId="{21F6B824-E01B-49F0-9F1B-CBAA69F8477B}" destId="{27BAB9E9-5760-45B9-AE53-4D68BE9784DF}" srcOrd="0" destOrd="0" presId="urn:microsoft.com/office/officeart/2018/2/layout/IconVerticalSolidList"/>
    <dgm:cxn modelId="{51FC171A-B893-4232-8686-96F91CB86723}" type="presParOf" srcId="{21F6B824-E01B-49F0-9F1B-CBAA69F8477B}" destId="{39B60409-364B-428F-8D76-BD32BE1B0EFF}" srcOrd="1" destOrd="0" presId="urn:microsoft.com/office/officeart/2018/2/layout/IconVerticalSolidList"/>
    <dgm:cxn modelId="{F567A43B-69A9-4D1F-B711-D6EBB2C53B30}" type="presParOf" srcId="{21F6B824-E01B-49F0-9F1B-CBAA69F8477B}" destId="{C6B71867-AC82-4E07-9F6E-C7A577DD3828}" srcOrd="2" destOrd="0" presId="urn:microsoft.com/office/officeart/2018/2/layout/IconVerticalSolidList"/>
    <dgm:cxn modelId="{590D81F9-E854-447C-9EF2-001EC6D53560}" type="presParOf" srcId="{21F6B824-E01B-49F0-9F1B-CBAA69F8477B}" destId="{D23F2579-CCD8-432F-94A7-F7F58D7ED949}" srcOrd="3" destOrd="0" presId="urn:microsoft.com/office/officeart/2018/2/layout/IconVerticalSolidList"/>
    <dgm:cxn modelId="{2747F2AC-5C5D-4DBA-AC7B-AF688256FC25}" type="presParOf" srcId="{54582CC8-B821-46CD-BDC7-D308CB70E5B0}" destId="{447ACC0B-E72C-4576-8F2C-B02B0C2A7D51}" srcOrd="1" destOrd="0" presId="urn:microsoft.com/office/officeart/2018/2/layout/IconVerticalSolidList"/>
    <dgm:cxn modelId="{553C87EC-D01A-48B9-960D-3D0B3B6F20EA}" type="presParOf" srcId="{54582CC8-B821-46CD-BDC7-D308CB70E5B0}" destId="{B53CEF88-E72B-410B-83C4-7DB760F1E88B}" srcOrd="2" destOrd="0" presId="urn:microsoft.com/office/officeart/2018/2/layout/IconVerticalSolidList"/>
    <dgm:cxn modelId="{EFC1AE15-F4C4-4592-8CF3-23511CC9F75F}" type="presParOf" srcId="{B53CEF88-E72B-410B-83C4-7DB760F1E88B}" destId="{CF1D5497-BA03-4D9A-812A-A37923A088D1}" srcOrd="0" destOrd="0" presId="urn:microsoft.com/office/officeart/2018/2/layout/IconVerticalSolidList"/>
    <dgm:cxn modelId="{55D25DF1-DED6-4F7F-BFB2-4AD83AA11C82}" type="presParOf" srcId="{B53CEF88-E72B-410B-83C4-7DB760F1E88B}" destId="{6A7631F0-9F5C-439D-ABB2-D7C5C5202A49}" srcOrd="1" destOrd="0" presId="urn:microsoft.com/office/officeart/2018/2/layout/IconVerticalSolidList"/>
    <dgm:cxn modelId="{D89876DB-80E8-440E-ADB5-9F7FE9657858}" type="presParOf" srcId="{B53CEF88-E72B-410B-83C4-7DB760F1E88B}" destId="{198C08BF-954E-4FCE-9A0F-486C589DAAC0}" srcOrd="2" destOrd="0" presId="urn:microsoft.com/office/officeart/2018/2/layout/IconVerticalSolidList"/>
    <dgm:cxn modelId="{34B6BDC6-141C-4017-9813-BD7CE4D75C80}" type="presParOf" srcId="{B53CEF88-E72B-410B-83C4-7DB760F1E88B}" destId="{35A84FEA-4003-42A8-834D-9ECA96B4A9A9}" srcOrd="3" destOrd="0" presId="urn:microsoft.com/office/officeart/2018/2/layout/IconVerticalSolidList"/>
    <dgm:cxn modelId="{5AA4AC50-793D-45D1-8A34-CB850D8315B2}" type="presParOf" srcId="{54582CC8-B821-46CD-BDC7-D308CB70E5B0}" destId="{71874DA4-2081-4DFF-9D67-0191508192D4}" srcOrd="3" destOrd="0" presId="urn:microsoft.com/office/officeart/2018/2/layout/IconVerticalSolidList"/>
    <dgm:cxn modelId="{14F8E67A-F03F-4672-AA19-907DDD2A8D65}" type="presParOf" srcId="{54582CC8-B821-46CD-BDC7-D308CB70E5B0}" destId="{280FD91B-4975-427E-9598-71C658F5A4EC}" srcOrd="4" destOrd="0" presId="urn:microsoft.com/office/officeart/2018/2/layout/IconVerticalSolidList"/>
    <dgm:cxn modelId="{ABDBD006-5C91-4279-A716-B64DE85A8199}" type="presParOf" srcId="{280FD91B-4975-427E-9598-71C658F5A4EC}" destId="{3EFB3620-368C-4278-B925-3DC888B91ED9}" srcOrd="0" destOrd="0" presId="urn:microsoft.com/office/officeart/2018/2/layout/IconVerticalSolidList"/>
    <dgm:cxn modelId="{E1ED0837-30A7-42B8-9A96-D9881D87BB34}" type="presParOf" srcId="{280FD91B-4975-427E-9598-71C658F5A4EC}" destId="{9AF0B693-DCF5-4491-BEE1-2085E4765E0E}" srcOrd="1" destOrd="0" presId="urn:microsoft.com/office/officeart/2018/2/layout/IconVerticalSolidList"/>
    <dgm:cxn modelId="{95AECE4F-293B-4828-9379-5BB81C7D9113}" type="presParOf" srcId="{280FD91B-4975-427E-9598-71C658F5A4EC}" destId="{9FCDA9FE-9440-466F-A264-1D2B506DA3FF}" srcOrd="2" destOrd="0" presId="urn:microsoft.com/office/officeart/2018/2/layout/IconVerticalSolidList"/>
    <dgm:cxn modelId="{C660CA2C-E3F8-45C9-B66B-761FE6CDB83D}" type="presParOf" srcId="{280FD91B-4975-427E-9598-71C658F5A4EC}" destId="{FBC6DF19-F3FC-43AA-B24A-8E8D6588D7B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73273F-CD7F-4B8C-A80E-288DAB45217E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E32A06B-CE16-4A56-A285-6F76202DA091}">
      <dgm:prSet/>
      <dgm:spPr/>
      <dgm:t>
        <a:bodyPr/>
        <a:lstStyle/>
        <a:p>
          <a:r>
            <a:rPr lang="en-US"/>
            <a:t>Women dominate true crime audiences (Vicary &amp; Fraley 2010; Boling &amp; Hull 2018)</a:t>
          </a:r>
        </a:p>
      </dgm:t>
    </dgm:pt>
    <dgm:pt modelId="{A7D76DAB-A5D5-42EF-BD19-313CD88BEC05}" type="parTrans" cxnId="{EE32DD55-022A-47C3-B311-C19466AF2BF9}">
      <dgm:prSet/>
      <dgm:spPr/>
      <dgm:t>
        <a:bodyPr/>
        <a:lstStyle/>
        <a:p>
          <a:endParaRPr lang="en-US"/>
        </a:p>
      </dgm:t>
    </dgm:pt>
    <dgm:pt modelId="{AE85D099-5753-466F-A048-F75343D2B0C6}" type="sibTrans" cxnId="{EE32DD55-022A-47C3-B311-C19466AF2BF9}">
      <dgm:prSet/>
      <dgm:spPr/>
      <dgm:t>
        <a:bodyPr/>
        <a:lstStyle/>
        <a:p>
          <a:endParaRPr lang="en-US"/>
        </a:p>
      </dgm:t>
    </dgm:pt>
    <dgm:pt modelId="{E7C841F0-7F17-4477-8FC9-4370EA9E98CF}">
      <dgm:prSet/>
      <dgm:spPr/>
      <dgm:t>
        <a:bodyPr/>
        <a:lstStyle/>
        <a:p>
          <a:r>
            <a:rPr lang="en-US"/>
            <a:t>Motivations: psychology, safety, fascination with justice</a:t>
          </a:r>
          <a:r>
            <a:rPr lang="en-GB"/>
            <a:t> procedures</a:t>
          </a:r>
          <a:endParaRPr lang="en-US"/>
        </a:p>
      </dgm:t>
    </dgm:pt>
    <dgm:pt modelId="{C296F971-1E18-41DE-9667-D5FE19784D3D}" type="parTrans" cxnId="{DDCA0696-0F8F-47E9-A09D-EFDFC58079B8}">
      <dgm:prSet/>
      <dgm:spPr/>
      <dgm:t>
        <a:bodyPr/>
        <a:lstStyle/>
        <a:p>
          <a:endParaRPr lang="en-US"/>
        </a:p>
      </dgm:t>
    </dgm:pt>
    <dgm:pt modelId="{2B4C5726-BBC1-4D60-A8F1-EB69E0A11B4D}" type="sibTrans" cxnId="{DDCA0696-0F8F-47E9-A09D-EFDFC58079B8}">
      <dgm:prSet/>
      <dgm:spPr/>
      <dgm:t>
        <a:bodyPr/>
        <a:lstStyle/>
        <a:p>
          <a:endParaRPr lang="en-US"/>
        </a:p>
      </dgm:t>
    </dgm:pt>
    <dgm:pt modelId="{C563D2E5-CEA7-427E-A59E-7C3EF9E71B97}">
      <dgm:prSet/>
      <dgm:spPr/>
      <dgm:t>
        <a:bodyPr/>
        <a:lstStyle/>
        <a:p>
          <a:r>
            <a:rPr lang="en-US"/>
            <a:t>Scholars link PSRs to true crime hosts in new media</a:t>
          </a:r>
          <a:r>
            <a:rPr lang="en-GB"/>
            <a:t> (Gaynor 2024; Pavelko and Myrick 2020; Schulenberg 2021).</a:t>
          </a:r>
          <a:endParaRPr lang="en-US"/>
        </a:p>
      </dgm:t>
    </dgm:pt>
    <dgm:pt modelId="{3D11FD28-2E4E-4B4B-AA90-CF579FA90EFA}" type="parTrans" cxnId="{21AA9563-9E95-466A-8EF2-D454EB17419B}">
      <dgm:prSet/>
      <dgm:spPr/>
      <dgm:t>
        <a:bodyPr/>
        <a:lstStyle/>
        <a:p>
          <a:endParaRPr lang="en-US"/>
        </a:p>
      </dgm:t>
    </dgm:pt>
    <dgm:pt modelId="{996AF5EE-B673-4A1F-8A65-536CD36A2F92}" type="sibTrans" cxnId="{21AA9563-9E95-466A-8EF2-D454EB17419B}">
      <dgm:prSet/>
      <dgm:spPr/>
      <dgm:t>
        <a:bodyPr/>
        <a:lstStyle/>
        <a:p>
          <a:endParaRPr lang="en-US"/>
        </a:p>
      </dgm:t>
    </dgm:pt>
    <dgm:pt modelId="{8898DD6B-658C-4E66-B5E9-160DC7CDBA44}" type="pres">
      <dgm:prSet presAssocID="{FD73273F-CD7F-4B8C-A80E-288DAB45217E}" presName="Name0" presStyleCnt="0">
        <dgm:presLayoutVars>
          <dgm:dir/>
          <dgm:animLvl val="lvl"/>
          <dgm:resizeHandles val="exact"/>
        </dgm:presLayoutVars>
      </dgm:prSet>
      <dgm:spPr/>
    </dgm:pt>
    <dgm:pt modelId="{530959FB-C109-4257-B15F-93AEC322F0FA}" type="pres">
      <dgm:prSet presAssocID="{C563D2E5-CEA7-427E-A59E-7C3EF9E71B97}" presName="boxAndChildren" presStyleCnt="0"/>
      <dgm:spPr/>
    </dgm:pt>
    <dgm:pt modelId="{C9952B80-AB5F-4951-9981-9039A911FCF5}" type="pres">
      <dgm:prSet presAssocID="{C563D2E5-CEA7-427E-A59E-7C3EF9E71B97}" presName="parentTextBox" presStyleLbl="node1" presStyleIdx="0" presStyleCnt="3"/>
      <dgm:spPr/>
    </dgm:pt>
    <dgm:pt modelId="{3559935D-BBEA-4134-BCE8-8B3790C9C6AC}" type="pres">
      <dgm:prSet presAssocID="{2B4C5726-BBC1-4D60-A8F1-EB69E0A11B4D}" presName="sp" presStyleCnt="0"/>
      <dgm:spPr/>
    </dgm:pt>
    <dgm:pt modelId="{AC44A6E8-091C-47F1-8139-0C786A3D6BBB}" type="pres">
      <dgm:prSet presAssocID="{E7C841F0-7F17-4477-8FC9-4370EA9E98CF}" presName="arrowAndChildren" presStyleCnt="0"/>
      <dgm:spPr/>
    </dgm:pt>
    <dgm:pt modelId="{4E1ADD23-6707-40F1-932B-06B9DBC65D81}" type="pres">
      <dgm:prSet presAssocID="{E7C841F0-7F17-4477-8FC9-4370EA9E98CF}" presName="parentTextArrow" presStyleLbl="node1" presStyleIdx="1" presStyleCnt="3"/>
      <dgm:spPr/>
    </dgm:pt>
    <dgm:pt modelId="{0200B816-BD32-42DE-8E04-B2CF27F8C5C3}" type="pres">
      <dgm:prSet presAssocID="{AE85D099-5753-466F-A048-F75343D2B0C6}" presName="sp" presStyleCnt="0"/>
      <dgm:spPr/>
    </dgm:pt>
    <dgm:pt modelId="{AB1A6E67-0215-46BD-9194-E4BEFF1E54DC}" type="pres">
      <dgm:prSet presAssocID="{FE32A06B-CE16-4A56-A285-6F76202DA091}" presName="arrowAndChildren" presStyleCnt="0"/>
      <dgm:spPr/>
    </dgm:pt>
    <dgm:pt modelId="{5BDE8118-11A5-4ABD-B15F-4A41FA634571}" type="pres">
      <dgm:prSet presAssocID="{FE32A06B-CE16-4A56-A285-6F76202DA091}" presName="parentTextArrow" presStyleLbl="node1" presStyleIdx="2" presStyleCnt="3"/>
      <dgm:spPr/>
    </dgm:pt>
  </dgm:ptLst>
  <dgm:cxnLst>
    <dgm:cxn modelId="{21AA9563-9E95-466A-8EF2-D454EB17419B}" srcId="{FD73273F-CD7F-4B8C-A80E-288DAB45217E}" destId="{C563D2E5-CEA7-427E-A59E-7C3EF9E71B97}" srcOrd="2" destOrd="0" parTransId="{3D11FD28-2E4E-4B4B-AA90-CF579FA90EFA}" sibTransId="{996AF5EE-B673-4A1F-8A65-536CD36A2F92}"/>
    <dgm:cxn modelId="{FC276245-7475-49E0-8CFA-265868965A00}" type="presOf" srcId="{E7C841F0-7F17-4477-8FC9-4370EA9E98CF}" destId="{4E1ADD23-6707-40F1-932B-06B9DBC65D81}" srcOrd="0" destOrd="0" presId="urn:microsoft.com/office/officeart/2005/8/layout/process4"/>
    <dgm:cxn modelId="{FC245D6F-5F38-4569-93EF-3C9E2E05A735}" type="presOf" srcId="{FE32A06B-CE16-4A56-A285-6F76202DA091}" destId="{5BDE8118-11A5-4ABD-B15F-4A41FA634571}" srcOrd="0" destOrd="0" presId="urn:microsoft.com/office/officeart/2005/8/layout/process4"/>
    <dgm:cxn modelId="{EE32DD55-022A-47C3-B311-C19466AF2BF9}" srcId="{FD73273F-CD7F-4B8C-A80E-288DAB45217E}" destId="{FE32A06B-CE16-4A56-A285-6F76202DA091}" srcOrd="0" destOrd="0" parTransId="{A7D76DAB-A5D5-42EF-BD19-313CD88BEC05}" sibTransId="{AE85D099-5753-466F-A048-F75343D2B0C6}"/>
    <dgm:cxn modelId="{A5B45589-7E25-4D80-93E7-DD9AD9BDBB34}" type="presOf" srcId="{FD73273F-CD7F-4B8C-A80E-288DAB45217E}" destId="{8898DD6B-658C-4E66-B5E9-160DC7CDBA44}" srcOrd="0" destOrd="0" presId="urn:microsoft.com/office/officeart/2005/8/layout/process4"/>
    <dgm:cxn modelId="{DDCA0696-0F8F-47E9-A09D-EFDFC58079B8}" srcId="{FD73273F-CD7F-4B8C-A80E-288DAB45217E}" destId="{E7C841F0-7F17-4477-8FC9-4370EA9E98CF}" srcOrd="1" destOrd="0" parTransId="{C296F971-1E18-41DE-9667-D5FE19784D3D}" sibTransId="{2B4C5726-BBC1-4D60-A8F1-EB69E0A11B4D}"/>
    <dgm:cxn modelId="{C0441FCD-176F-4CFE-AB58-6B8CBD9AFBE5}" type="presOf" srcId="{C563D2E5-CEA7-427E-A59E-7C3EF9E71B97}" destId="{C9952B80-AB5F-4951-9981-9039A911FCF5}" srcOrd="0" destOrd="0" presId="urn:microsoft.com/office/officeart/2005/8/layout/process4"/>
    <dgm:cxn modelId="{6D211686-3E85-4162-9BBA-ECECF9DB2E87}" type="presParOf" srcId="{8898DD6B-658C-4E66-B5E9-160DC7CDBA44}" destId="{530959FB-C109-4257-B15F-93AEC322F0FA}" srcOrd="0" destOrd="0" presId="urn:microsoft.com/office/officeart/2005/8/layout/process4"/>
    <dgm:cxn modelId="{9F0871FD-222A-4A29-B408-60AF7B3C2201}" type="presParOf" srcId="{530959FB-C109-4257-B15F-93AEC322F0FA}" destId="{C9952B80-AB5F-4951-9981-9039A911FCF5}" srcOrd="0" destOrd="0" presId="urn:microsoft.com/office/officeart/2005/8/layout/process4"/>
    <dgm:cxn modelId="{CB1D74A9-9EEF-4001-9B3D-FAF6536B29C1}" type="presParOf" srcId="{8898DD6B-658C-4E66-B5E9-160DC7CDBA44}" destId="{3559935D-BBEA-4134-BCE8-8B3790C9C6AC}" srcOrd="1" destOrd="0" presId="urn:microsoft.com/office/officeart/2005/8/layout/process4"/>
    <dgm:cxn modelId="{467B12E7-42FE-4FED-B30E-88172370D92B}" type="presParOf" srcId="{8898DD6B-658C-4E66-B5E9-160DC7CDBA44}" destId="{AC44A6E8-091C-47F1-8139-0C786A3D6BBB}" srcOrd="2" destOrd="0" presId="urn:microsoft.com/office/officeart/2005/8/layout/process4"/>
    <dgm:cxn modelId="{CA5F52E5-5941-44A2-8A3E-2C6135908DE6}" type="presParOf" srcId="{AC44A6E8-091C-47F1-8139-0C786A3D6BBB}" destId="{4E1ADD23-6707-40F1-932B-06B9DBC65D81}" srcOrd="0" destOrd="0" presId="urn:microsoft.com/office/officeart/2005/8/layout/process4"/>
    <dgm:cxn modelId="{3C82A576-C96E-41BB-A225-61E8B13E5876}" type="presParOf" srcId="{8898DD6B-658C-4E66-B5E9-160DC7CDBA44}" destId="{0200B816-BD32-42DE-8E04-B2CF27F8C5C3}" srcOrd="3" destOrd="0" presId="urn:microsoft.com/office/officeart/2005/8/layout/process4"/>
    <dgm:cxn modelId="{51B42992-644B-45CC-86DB-FCA6FB89F221}" type="presParOf" srcId="{8898DD6B-658C-4E66-B5E9-160DC7CDBA44}" destId="{AB1A6E67-0215-46BD-9194-E4BEFF1E54DC}" srcOrd="4" destOrd="0" presId="urn:microsoft.com/office/officeart/2005/8/layout/process4"/>
    <dgm:cxn modelId="{9458CECD-C57C-48D8-8285-4B8155DF76F8}" type="presParOf" srcId="{AB1A6E67-0215-46BD-9194-E4BEFF1E54DC}" destId="{5BDE8118-11A5-4ABD-B15F-4A41FA63457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2CDF30-5A01-4D2B-9135-08C2E598CF66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DA2B9FB5-DF21-43BC-92E6-E466378D0174}">
      <dgm:prSet/>
      <dgm:spPr/>
      <dgm:t>
        <a:bodyPr/>
        <a:lstStyle/>
        <a:p>
          <a:r>
            <a:rPr lang="en-US"/>
            <a:t>PSRs: one-sided relationships with media figures (Horton &amp; Wohl 1956)</a:t>
          </a:r>
        </a:p>
      </dgm:t>
    </dgm:pt>
    <dgm:pt modelId="{273ECD25-464A-41D0-B703-C1E4E750CFBD}" type="parTrans" cxnId="{DC88F6A2-9F42-4478-A59C-326E333A4467}">
      <dgm:prSet/>
      <dgm:spPr/>
      <dgm:t>
        <a:bodyPr/>
        <a:lstStyle/>
        <a:p>
          <a:endParaRPr lang="en-US"/>
        </a:p>
      </dgm:t>
    </dgm:pt>
    <dgm:pt modelId="{3A695825-0667-4493-B9FF-250ED8885492}" type="sibTrans" cxnId="{DC88F6A2-9F42-4478-A59C-326E333A4467}">
      <dgm:prSet/>
      <dgm:spPr/>
      <dgm:t>
        <a:bodyPr/>
        <a:lstStyle/>
        <a:p>
          <a:endParaRPr lang="en-US"/>
        </a:p>
      </dgm:t>
    </dgm:pt>
    <dgm:pt modelId="{B872676B-34B8-42AF-B7FC-A38D858C3CFB}">
      <dgm:prSet/>
      <dgm:spPr/>
      <dgm:t>
        <a:bodyPr/>
        <a:lstStyle/>
        <a:p>
          <a:r>
            <a:rPr lang="en-US" dirty="0"/>
            <a:t>PSI vs. PSR: interaction vs. enduring relationship</a:t>
          </a:r>
          <a:r>
            <a:rPr lang="en-GB" dirty="0"/>
            <a:t> (Liebers and Schramm 2019).</a:t>
          </a:r>
          <a:endParaRPr lang="en-US" dirty="0"/>
        </a:p>
      </dgm:t>
    </dgm:pt>
    <dgm:pt modelId="{58AB2161-A777-4B6A-A623-2F7891B29FBD}" type="parTrans" cxnId="{92F95B01-452F-4CD4-957D-2E8E22EA156B}">
      <dgm:prSet/>
      <dgm:spPr/>
      <dgm:t>
        <a:bodyPr/>
        <a:lstStyle/>
        <a:p>
          <a:endParaRPr lang="en-US"/>
        </a:p>
      </dgm:t>
    </dgm:pt>
    <dgm:pt modelId="{0A190BCD-D626-4D0C-8E68-A34BA3AA703F}" type="sibTrans" cxnId="{92F95B01-452F-4CD4-957D-2E8E22EA156B}">
      <dgm:prSet/>
      <dgm:spPr/>
      <dgm:t>
        <a:bodyPr/>
        <a:lstStyle/>
        <a:p>
          <a:endParaRPr lang="en-US"/>
        </a:p>
      </dgm:t>
    </dgm:pt>
    <dgm:pt modelId="{511C836B-A24E-45A8-917D-8C6E780652A7}">
      <dgm:prSet/>
      <dgm:spPr/>
      <dgm:t>
        <a:bodyPr/>
        <a:lstStyle/>
        <a:p>
          <a:r>
            <a:rPr lang="en-US"/>
            <a:t>Relevance: PSRs adapted to YouTube, podcasts, influencers</a:t>
          </a:r>
          <a:r>
            <a:rPr lang="en-GB"/>
            <a:t> (e.g. Ballantine and Martin 2005; Sanderson 2009, Kurtin et. al 2018; Reinikainen et. al 2020). </a:t>
          </a:r>
          <a:endParaRPr lang="en-US"/>
        </a:p>
      </dgm:t>
    </dgm:pt>
    <dgm:pt modelId="{870B82F0-189F-413C-ADF9-76E6F703B898}" type="parTrans" cxnId="{A07F18A5-2CB8-40AA-B546-DB66879952FA}">
      <dgm:prSet/>
      <dgm:spPr/>
      <dgm:t>
        <a:bodyPr/>
        <a:lstStyle/>
        <a:p>
          <a:endParaRPr lang="en-US"/>
        </a:p>
      </dgm:t>
    </dgm:pt>
    <dgm:pt modelId="{BB53B35E-1444-464A-B93C-083E6F050C98}" type="sibTrans" cxnId="{A07F18A5-2CB8-40AA-B546-DB66879952FA}">
      <dgm:prSet/>
      <dgm:spPr/>
      <dgm:t>
        <a:bodyPr/>
        <a:lstStyle/>
        <a:p>
          <a:endParaRPr lang="en-US"/>
        </a:p>
      </dgm:t>
    </dgm:pt>
    <dgm:pt modelId="{5785C3AA-5B67-4E27-A1B5-A15CDF38922C}" type="pres">
      <dgm:prSet presAssocID="{B02CDF30-5A01-4D2B-9135-08C2E598CF66}" presName="vert0" presStyleCnt="0">
        <dgm:presLayoutVars>
          <dgm:dir/>
          <dgm:animOne val="branch"/>
          <dgm:animLvl val="lvl"/>
        </dgm:presLayoutVars>
      </dgm:prSet>
      <dgm:spPr/>
    </dgm:pt>
    <dgm:pt modelId="{8828858C-D7C5-477E-8EBC-0851148E13A5}" type="pres">
      <dgm:prSet presAssocID="{DA2B9FB5-DF21-43BC-92E6-E466378D0174}" presName="thickLine" presStyleLbl="alignNode1" presStyleIdx="0" presStyleCnt="3"/>
      <dgm:spPr/>
    </dgm:pt>
    <dgm:pt modelId="{F28C1BCC-FAD2-495C-969E-E42E57597DF9}" type="pres">
      <dgm:prSet presAssocID="{DA2B9FB5-DF21-43BC-92E6-E466378D0174}" presName="horz1" presStyleCnt="0"/>
      <dgm:spPr/>
    </dgm:pt>
    <dgm:pt modelId="{A19E49F8-E685-4E17-8234-534276085AE8}" type="pres">
      <dgm:prSet presAssocID="{DA2B9FB5-DF21-43BC-92E6-E466378D0174}" presName="tx1" presStyleLbl="revTx" presStyleIdx="0" presStyleCnt="3"/>
      <dgm:spPr/>
    </dgm:pt>
    <dgm:pt modelId="{CC146167-BAEA-4A3E-B715-29646EF0BF91}" type="pres">
      <dgm:prSet presAssocID="{DA2B9FB5-DF21-43BC-92E6-E466378D0174}" presName="vert1" presStyleCnt="0"/>
      <dgm:spPr/>
    </dgm:pt>
    <dgm:pt modelId="{DA309E98-F7A8-4B6B-8C6E-477C4A0B1C6E}" type="pres">
      <dgm:prSet presAssocID="{B872676B-34B8-42AF-B7FC-A38D858C3CFB}" presName="thickLine" presStyleLbl="alignNode1" presStyleIdx="1" presStyleCnt="3"/>
      <dgm:spPr/>
    </dgm:pt>
    <dgm:pt modelId="{61FD80A0-C70A-458C-98BD-56E51D32F412}" type="pres">
      <dgm:prSet presAssocID="{B872676B-34B8-42AF-B7FC-A38D858C3CFB}" presName="horz1" presStyleCnt="0"/>
      <dgm:spPr/>
    </dgm:pt>
    <dgm:pt modelId="{3C825086-5160-4E29-816B-370F70A907D2}" type="pres">
      <dgm:prSet presAssocID="{B872676B-34B8-42AF-B7FC-A38D858C3CFB}" presName="tx1" presStyleLbl="revTx" presStyleIdx="1" presStyleCnt="3"/>
      <dgm:spPr/>
    </dgm:pt>
    <dgm:pt modelId="{D7CB0049-9CAF-47CF-A1C5-B91148B47F87}" type="pres">
      <dgm:prSet presAssocID="{B872676B-34B8-42AF-B7FC-A38D858C3CFB}" presName="vert1" presStyleCnt="0"/>
      <dgm:spPr/>
    </dgm:pt>
    <dgm:pt modelId="{8E6505C6-EAA9-4260-9FC8-3349ECB6676A}" type="pres">
      <dgm:prSet presAssocID="{511C836B-A24E-45A8-917D-8C6E780652A7}" presName="thickLine" presStyleLbl="alignNode1" presStyleIdx="2" presStyleCnt="3"/>
      <dgm:spPr/>
    </dgm:pt>
    <dgm:pt modelId="{D0A2FCA7-35DE-4280-9912-0AC65F3B9F1A}" type="pres">
      <dgm:prSet presAssocID="{511C836B-A24E-45A8-917D-8C6E780652A7}" presName="horz1" presStyleCnt="0"/>
      <dgm:spPr/>
    </dgm:pt>
    <dgm:pt modelId="{B4BD8DAE-D967-410C-99B0-D66DC90F45AB}" type="pres">
      <dgm:prSet presAssocID="{511C836B-A24E-45A8-917D-8C6E780652A7}" presName="tx1" presStyleLbl="revTx" presStyleIdx="2" presStyleCnt="3"/>
      <dgm:spPr/>
    </dgm:pt>
    <dgm:pt modelId="{DA05D6AC-78F0-4E61-8EDD-172F5BA75AEF}" type="pres">
      <dgm:prSet presAssocID="{511C836B-A24E-45A8-917D-8C6E780652A7}" presName="vert1" presStyleCnt="0"/>
      <dgm:spPr/>
    </dgm:pt>
  </dgm:ptLst>
  <dgm:cxnLst>
    <dgm:cxn modelId="{92F95B01-452F-4CD4-957D-2E8E22EA156B}" srcId="{B02CDF30-5A01-4D2B-9135-08C2E598CF66}" destId="{B872676B-34B8-42AF-B7FC-A38D858C3CFB}" srcOrd="1" destOrd="0" parTransId="{58AB2161-A777-4B6A-A623-2F7891B29FBD}" sibTransId="{0A190BCD-D626-4D0C-8E68-A34BA3AA703F}"/>
    <dgm:cxn modelId="{267FF870-DE0F-4D82-83DE-36F926FE7F6E}" type="presOf" srcId="{B02CDF30-5A01-4D2B-9135-08C2E598CF66}" destId="{5785C3AA-5B67-4E27-A1B5-A15CDF38922C}" srcOrd="0" destOrd="0" presId="urn:microsoft.com/office/officeart/2008/layout/LinedList"/>
    <dgm:cxn modelId="{DC88F6A2-9F42-4478-A59C-326E333A4467}" srcId="{B02CDF30-5A01-4D2B-9135-08C2E598CF66}" destId="{DA2B9FB5-DF21-43BC-92E6-E466378D0174}" srcOrd="0" destOrd="0" parTransId="{273ECD25-464A-41D0-B703-C1E4E750CFBD}" sibTransId="{3A695825-0667-4493-B9FF-250ED8885492}"/>
    <dgm:cxn modelId="{A07F18A5-2CB8-40AA-B546-DB66879952FA}" srcId="{B02CDF30-5A01-4D2B-9135-08C2E598CF66}" destId="{511C836B-A24E-45A8-917D-8C6E780652A7}" srcOrd="2" destOrd="0" parTransId="{870B82F0-189F-413C-ADF9-76E6F703B898}" sibTransId="{BB53B35E-1444-464A-B93C-083E6F050C98}"/>
    <dgm:cxn modelId="{8C5928A5-8AF0-4D53-BD85-BAFA1BBE4703}" type="presOf" srcId="{B872676B-34B8-42AF-B7FC-A38D858C3CFB}" destId="{3C825086-5160-4E29-816B-370F70A907D2}" srcOrd="0" destOrd="0" presId="urn:microsoft.com/office/officeart/2008/layout/LinedList"/>
    <dgm:cxn modelId="{8A80E9C8-01D0-415B-89FA-8BF588C5D3C9}" type="presOf" srcId="{511C836B-A24E-45A8-917D-8C6E780652A7}" destId="{B4BD8DAE-D967-410C-99B0-D66DC90F45AB}" srcOrd="0" destOrd="0" presId="urn:microsoft.com/office/officeart/2008/layout/LinedList"/>
    <dgm:cxn modelId="{6676CAE2-C6BE-4C3A-A1C5-43EFCA419BED}" type="presOf" srcId="{DA2B9FB5-DF21-43BC-92E6-E466378D0174}" destId="{A19E49F8-E685-4E17-8234-534276085AE8}" srcOrd="0" destOrd="0" presId="urn:microsoft.com/office/officeart/2008/layout/LinedList"/>
    <dgm:cxn modelId="{C4A40775-36A6-4A16-80F1-6825F25A71C0}" type="presParOf" srcId="{5785C3AA-5B67-4E27-A1B5-A15CDF38922C}" destId="{8828858C-D7C5-477E-8EBC-0851148E13A5}" srcOrd="0" destOrd="0" presId="urn:microsoft.com/office/officeart/2008/layout/LinedList"/>
    <dgm:cxn modelId="{C9F2B39B-1F5C-4D99-A541-A8CD0DA04DC3}" type="presParOf" srcId="{5785C3AA-5B67-4E27-A1B5-A15CDF38922C}" destId="{F28C1BCC-FAD2-495C-969E-E42E57597DF9}" srcOrd="1" destOrd="0" presId="urn:microsoft.com/office/officeart/2008/layout/LinedList"/>
    <dgm:cxn modelId="{BB10D258-BE0F-478C-AC2F-511B14429699}" type="presParOf" srcId="{F28C1BCC-FAD2-495C-969E-E42E57597DF9}" destId="{A19E49F8-E685-4E17-8234-534276085AE8}" srcOrd="0" destOrd="0" presId="urn:microsoft.com/office/officeart/2008/layout/LinedList"/>
    <dgm:cxn modelId="{ECED42F7-0F0C-4471-9658-67D6236C6912}" type="presParOf" srcId="{F28C1BCC-FAD2-495C-969E-E42E57597DF9}" destId="{CC146167-BAEA-4A3E-B715-29646EF0BF91}" srcOrd="1" destOrd="0" presId="urn:microsoft.com/office/officeart/2008/layout/LinedList"/>
    <dgm:cxn modelId="{7E38C8A0-4926-4277-9499-A4F6C1920878}" type="presParOf" srcId="{5785C3AA-5B67-4E27-A1B5-A15CDF38922C}" destId="{DA309E98-F7A8-4B6B-8C6E-477C4A0B1C6E}" srcOrd="2" destOrd="0" presId="urn:microsoft.com/office/officeart/2008/layout/LinedList"/>
    <dgm:cxn modelId="{394A7B4D-820A-4A82-BD44-929A1363C1AB}" type="presParOf" srcId="{5785C3AA-5B67-4E27-A1B5-A15CDF38922C}" destId="{61FD80A0-C70A-458C-98BD-56E51D32F412}" srcOrd="3" destOrd="0" presId="urn:microsoft.com/office/officeart/2008/layout/LinedList"/>
    <dgm:cxn modelId="{9DA94561-33DE-4B20-B8D5-F77E58415296}" type="presParOf" srcId="{61FD80A0-C70A-458C-98BD-56E51D32F412}" destId="{3C825086-5160-4E29-816B-370F70A907D2}" srcOrd="0" destOrd="0" presId="urn:microsoft.com/office/officeart/2008/layout/LinedList"/>
    <dgm:cxn modelId="{EA9D34EE-8518-45B2-91FD-5647063F2A89}" type="presParOf" srcId="{61FD80A0-C70A-458C-98BD-56E51D32F412}" destId="{D7CB0049-9CAF-47CF-A1C5-B91148B47F87}" srcOrd="1" destOrd="0" presId="urn:microsoft.com/office/officeart/2008/layout/LinedList"/>
    <dgm:cxn modelId="{7D8DF59A-3C45-4387-A70D-466222F6CE72}" type="presParOf" srcId="{5785C3AA-5B67-4E27-A1B5-A15CDF38922C}" destId="{8E6505C6-EAA9-4260-9FC8-3349ECB6676A}" srcOrd="4" destOrd="0" presId="urn:microsoft.com/office/officeart/2008/layout/LinedList"/>
    <dgm:cxn modelId="{A606F476-9D53-4753-A52D-65001FA3E84C}" type="presParOf" srcId="{5785C3AA-5B67-4E27-A1B5-A15CDF38922C}" destId="{D0A2FCA7-35DE-4280-9912-0AC65F3B9F1A}" srcOrd="5" destOrd="0" presId="urn:microsoft.com/office/officeart/2008/layout/LinedList"/>
    <dgm:cxn modelId="{E36F5CF8-0902-4130-868D-976C204CC35B}" type="presParOf" srcId="{D0A2FCA7-35DE-4280-9912-0AC65F3B9F1A}" destId="{B4BD8DAE-D967-410C-99B0-D66DC90F45AB}" srcOrd="0" destOrd="0" presId="urn:microsoft.com/office/officeart/2008/layout/LinedList"/>
    <dgm:cxn modelId="{FE9D0411-A898-411C-9D91-D4EF0D37E394}" type="presParOf" srcId="{D0A2FCA7-35DE-4280-9912-0AC65F3B9F1A}" destId="{DA05D6AC-78F0-4E61-8EDD-172F5BA75AE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478A90-9A83-495D-ADF6-7D62CB2FE2BA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BCA05A8-42A6-421C-A96B-474D562B3304}">
      <dgm:prSet/>
      <dgm:spPr/>
      <dgm:t>
        <a:bodyPr/>
        <a:lstStyle/>
        <a:p>
          <a:r>
            <a:rPr lang="en-US" dirty="0"/>
            <a:t>Uses direct audience address: 'my beautiful friends’</a:t>
          </a:r>
          <a:r>
            <a:rPr lang="en-GB" dirty="0"/>
            <a:t> (c.f. Thelwall 2022)</a:t>
          </a:r>
          <a:endParaRPr lang="en-US" dirty="0"/>
        </a:p>
      </dgm:t>
    </dgm:pt>
    <dgm:pt modelId="{E3BDAFAA-AF04-4850-9E99-59DA903496C2}" type="parTrans" cxnId="{A051F73C-6776-496D-822B-049FD6331962}">
      <dgm:prSet/>
      <dgm:spPr/>
      <dgm:t>
        <a:bodyPr/>
        <a:lstStyle/>
        <a:p>
          <a:endParaRPr lang="en-US"/>
        </a:p>
      </dgm:t>
    </dgm:pt>
    <dgm:pt modelId="{FAB9C3B6-858C-46E7-AED0-CD06CB328398}" type="sibTrans" cxnId="{A051F73C-6776-496D-822B-049FD6331962}">
      <dgm:prSet/>
      <dgm:spPr/>
      <dgm:t>
        <a:bodyPr/>
        <a:lstStyle/>
        <a:p>
          <a:endParaRPr lang="en-US"/>
        </a:p>
      </dgm:t>
    </dgm:pt>
    <dgm:pt modelId="{0461897C-AE45-4A37-8B64-E3663465DE4D}">
      <dgm:prSet/>
      <dgm:spPr/>
      <dgm:t>
        <a:bodyPr/>
        <a:lstStyle/>
        <a:p>
          <a:r>
            <a:rPr lang="en-US" dirty="0"/>
            <a:t>Forward-facing camera, eye contact, personal disclosures</a:t>
          </a:r>
          <a:r>
            <a:rPr lang="en-GB" dirty="0"/>
            <a:t> (c.f. Hartmann and </a:t>
          </a:r>
          <a:r>
            <a:rPr lang="en-GB" dirty="0" err="1"/>
            <a:t>Goldhoorn</a:t>
          </a:r>
          <a:r>
            <a:rPr lang="en-GB" dirty="0"/>
            <a:t> 2011)</a:t>
          </a:r>
          <a:endParaRPr lang="en-US" dirty="0"/>
        </a:p>
      </dgm:t>
    </dgm:pt>
    <dgm:pt modelId="{5B8FBBAA-64E5-44BE-BF91-16C00144B2DF}" type="parTrans" cxnId="{081EF84A-5C73-4AFD-9CEF-0FD83616A613}">
      <dgm:prSet/>
      <dgm:spPr/>
      <dgm:t>
        <a:bodyPr/>
        <a:lstStyle/>
        <a:p>
          <a:endParaRPr lang="en-US"/>
        </a:p>
      </dgm:t>
    </dgm:pt>
    <dgm:pt modelId="{6D55DE8A-E245-4B93-9479-E740F25FCCF3}" type="sibTrans" cxnId="{081EF84A-5C73-4AFD-9CEF-0FD83616A613}">
      <dgm:prSet/>
      <dgm:spPr/>
      <dgm:t>
        <a:bodyPr/>
        <a:lstStyle/>
        <a:p>
          <a:endParaRPr lang="en-US"/>
        </a:p>
      </dgm:t>
    </dgm:pt>
    <dgm:pt modelId="{FB7CBB58-C76F-4D06-9A20-214C4FF0C46C}">
      <dgm:prSet/>
      <dgm:spPr/>
      <dgm:t>
        <a:bodyPr/>
        <a:lstStyle/>
        <a:p>
          <a:r>
            <a:rPr lang="en-US"/>
            <a:t>Catchphrases build ritualistic connection</a:t>
          </a:r>
        </a:p>
      </dgm:t>
    </dgm:pt>
    <dgm:pt modelId="{8F824728-2F28-49DA-BD22-5EA146F1EC17}" type="parTrans" cxnId="{5A36445A-B0EB-453C-BD38-7B50553B5BEE}">
      <dgm:prSet/>
      <dgm:spPr/>
      <dgm:t>
        <a:bodyPr/>
        <a:lstStyle/>
        <a:p>
          <a:endParaRPr lang="en-US"/>
        </a:p>
      </dgm:t>
    </dgm:pt>
    <dgm:pt modelId="{26F82DB9-122D-48E3-A961-8A6B82543E4F}" type="sibTrans" cxnId="{5A36445A-B0EB-453C-BD38-7B50553B5BEE}">
      <dgm:prSet/>
      <dgm:spPr/>
      <dgm:t>
        <a:bodyPr/>
        <a:lstStyle/>
        <a:p>
          <a:endParaRPr lang="en-US"/>
        </a:p>
      </dgm:t>
    </dgm:pt>
    <dgm:pt modelId="{F31EB34C-1EAF-4D07-8431-8F75347F3D14}" type="pres">
      <dgm:prSet presAssocID="{FC478A90-9A83-495D-ADF6-7D62CB2FE2BA}" presName="Name0" presStyleCnt="0">
        <dgm:presLayoutVars>
          <dgm:dir/>
          <dgm:animLvl val="lvl"/>
          <dgm:resizeHandles val="exact"/>
        </dgm:presLayoutVars>
      </dgm:prSet>
      <dgm:spPr/>
    </dgm:pt>
    <dgm:pt modelId="{146BA52D-6CA4-4FB8-A2B9-C0D2545CEDFE}" type="pres">
      <dgm:prSet presAssocID="{CBCA05A8-42A6-421C-A96B-474D562B3304}" presName="linNode" presStyleCnt="0"/>
      <dgm:spPr/>
    </dgm:pt>
    <dgm:pt modelId="{1B1D25D9-E286-4425-8153-0454D5A16639}" type="pres">
      <dgm:prSet presAssocID="{CBCA05A8-42A6-421C-A96B-474D562B330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9D35D442-2094-4FDB-A273-0D3CBD3A21DE}" type="pres">
      <dgm:prSet presAssocID="{FAB9C3B6-858C-46E7-AED0-CD06CB328398}" presName="sp" presStyleCnt="0"/>
      <dgm:spPr/>
    </dgm:pt>
    <dgm:pt modelId="{2E970F2D-2047-403F-8F61-046430F8D3B4}" type="pres">
      <dgm:prSet presAssocID="{0461897C-AE45-4A37-8B64-E3663465DE4D}" presName="linNode" presStyleCnt="0"/>
      <dgm:spPr/>
    </dgm:pt>
    <dgm:pt modelId="{6AF7B311-488B-44F1-8C64-52D8097B7E06}" type="pres">
      <dgm:prSet presAssocID="{0461897C-AE45-4A37-8B64-E3663465DE4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50138E5-4D1F-4D51-B5CB-91FD384A9D87}" type="pres">
      <dgm:prSet presAssocID="{6D55DE8A-E245-4B93-9479-E740F25FCCF3}" presName="sp" presStyleCnt="0"/>
      <dgm:spPr/>
    </dgm:pt>
    <dgm:pt modelId="{8FF3ACAF-651A-40BC-AB18-B47E6541E345}" type="pres">
      <dgm:prSet presAssocID="{FB7CBB58-C76F-4D06-9A20-214C4FF0C46C}" presName="linNode" presStyleCnt="0"/>
      <dgm:spPr/>
    </dgm:pt>
    <dgm:pt modelId="{397BD50C-368A-49E4-8AF4-29441296B98D}" type="pres">
      <dgm:prSet presAssocID="{FB7CBB58-C76F-4D06-9A20-214C4FF0C46C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8DB34D07-5313-4805-A703-27843963DBBC}" type="presOf" srcId="{0461897C-AE45-4A37-8B64-E3663465DE4D}" destId="{6AF7B311-488B-44F1-8C64-52D8097B7E06}" srcOrd="0" destOrd="0" presId="urn:microsoft.com/office/officeart/2005/8/layout/vList5"/>
    <dgm:cxn modelId="{57915F0C-C688-4946-A624-08DF549EB07A}" type="presOf" srcId="{CBCA05A8-42A6-421C-A96B-474D562B3304}" destId="{1B1D25D9-E286-4425-8153-0454D5A16639}" srcOrd="0" destOrd="0" presId="urn:microsoft.com/office/officeart/2005/8/layout/vList5"/>
    <dgm:cxn modelId="{D9066D28-1FEA-4C02-AF4E-795F880C3723}" type="presOf" srcId="{FC478A90-9A83-495D-ADF6-7D62CB2FE2BA}" destId="{F31EB34C-1EAF-4D07-8431-8F75347F3D14}" srcOrd="0" destOrd="0" presId="urn:microsoft.com/office/officeart/2005/8/layout/vList5"/>
    <dgm:cxn modelId="{01C46C2E-74AB-4E23-9DD9-959D5B41958F}" type="presOf" srcId="{FB7CBB58-C76F-4D06-9A20-214C4FF0C46C}" destId="{397BD50C-368A-49E4-8AF4-29441296B98D}" srcOrd="0" destOrd="0" presId="urn:microsoft.com/office/officeart/2005/8/layout/vList5"/>
    <dgm:cxn modelId="{A051F73C-6776-496D-822B-049FD6331962}" srcId="{FC478A90-9A83-495D-ADF6-7D62CB2FE2BA}" destId="{CBCA05A8-42A6-421C-A96B-474D562B3304}" srcOrd="0" destOrd="0" parTransId="{E3BDAFAA-AF04-4850-9E99-59DA903496C2}" sibTransId="{FAB9C3B6-858C-46E7-AED0-CD06CB328398}"/>
    <dgm:cxn modelId="{081EF84A-5C73-4AFD-9CEF-0FD83616A613}" srcId="{FC478A90-9A83-495D-ADF6-7D62CB2FE2BA}" destId="{0461897C-AE45-4A37-8B64-E3663465DE4D}" srcOrd="1" destOrd="0" parTransId="{5B8FBBAA-64E5-44BE-BF91-16C00144B2DF}" sibTransId="{6D55DE8A-E245-4B93-9479-E740F25FCCF3}"/>
    <dgm:cxn modelId="{5A36445A-B0EB-453C-BD38-7B50553B5BEE}" srcId="{FC478A90-9A83-495D-ADF6-7D62CB2FE2BA}" destId="{FB7CBB58-C76F-4D06-9A20-214C4FF0C46C}" srcOrd="2" destOrd="0" parTransId="{8F824728-2F28-49DA-BD22-5EA146F1EC17}" sibTransId="{26F82DB9-122D-48E3-A961-8A6B82543E4F}"/>
    <dgm:cxn modelId="{F9B9054F-BB40-44A8-A7FB-DC8B6E6AC0D1}" type="presParOf" srcId="{F31EB34C-1EAF-4D07-8431-8F75347F3D14}" destId="{146BA52D-6CA4-4FB8-A2B9-C0D2545CEDFE}" srcOrd="0" destOrd="0" presId="urn:microsoft.com/office/officeart/2005/8/layout/vList5"/>
    <dgm:cxn modelId="{7A0BBAE1-974A-43B5-B24F-69E08D16DF6D}" type="presParOf" srcId="{146BA52D-6CA4-4FB8-A2B9-C0D2545CEDFE}" destId="{1B1D25D9-E286-4425-8153-0454D5A16639}" srcOrd="0" destOrd="0" presId="urn:microsoft.com/office/officeart/2005/8/layout/vList5"/>
    <dgm:cxn modelId="{1135DC5F-B2C4-4C1C-ACBE-6492BC40EFB2}" type="presParOf" srcId="{F31EB34C-1EAF-4D07-8431-8F75347F3D14}" destId="{9D35D442-2094-4FDB-A273-0D3CBD3A21DE}" srcOrd="1" destOrd="0" presId="urn:microsoft.com/office/officeart/2005/8/layout/vList5"/>
    <dgm:cxn modelId="{3B3FCB53-E084-487B-9842-1EF583432E5F}" type="presParOf" srcId="{F31EB34C-1EAF-4D07-8431-8F75347F3D14}" destId="{2E970F2D-2047-403F-8F61-046430F8D3B4}" srcOrd="2" destOrd="0" presId="urn:microsoft.com/office/officeart/2005/8/layout/vList5"/>
    <dgm:cxn modelId="{49A2D424-7324-4A4F-AF36-A19F17D4EBD9}" type="presParOf" srcId="{2E970F2D-2047-403F-8F61-046430F8D3B4}" destId="{6AF7B311-488B-44F1-8C64-52D8097B7E06}" srcOrd="0" destOrd="0" presId="urn:microsoft.com/office/officeart/2005/8/layout/vList5"/>
    <dgm:cxn modelId="{297A113A-7698-45E5-9B58-4D0E27EECAC4}" type="presParOf" srcId="{F31EB34C-1EAF-4D07-8431-8F75347F3D14}" destId="{850138E5-4D1F-4D51-B5CB-91FD384A9D87}" srcOrd="3" destOrd="0" presId="urn:microsoft.com/office/officeart/2005/8/layout/vList5"/>
    <dgm:cxn modelId="{11C73952-BDAA-4696-9AEA-0E57C1A7C222}" type="presParOf" srcId="{F31EB34C-1EAF-4D07-8431-8F75347F3D14}" destId="{8FF3ACAF-651A-40BC-AB18-B47E6541E345}" srcOrd="4" destOrd="0" presId="urn:microsoft.com/office/officeart/2005/8/layout/vList5"/>
    <dgm:cxn modelId="{28728216-87CD-4698-84D9-BCC06B9C5996}" type="presParOf" srcId="{8FF3ACAF-651A-40BC-AB18-B47E6541E345}" destId="{397BD50C-368A-49E4-8AF4-29441296B98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251CBE-13C7-4E33-8257-72124ED3B7D0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7A39644-8933-4350-AB37-67167DAD088A}">
      <dgm:prSet custT="1"/>
      <dgm:spPr/>
      <dgm:t>
        <a:bodyPr/>
        <a:lstStyle/>
        <a:p>
          <a:pPr>
            <a:defRPr cap="all"/>
          </a:pPr>
          <a:r>
            <a:rPr lang="en-US" sz="1800" dirty="0"/>
            <a:t>74 participants surveyed on Reddit (r/</a:t>
          </a:r>
          <a:r>
            <a:rPr lang="en-US" sz="1800" dirty="0" err="1"/>
            <a:t>BaileySarian</a:t>
          </a:r>
          <a:r>
            <a:rPr lang="en-US" sz="1800" dirty="0"/>
            <a:t>, r/</a:t>
          </a:r>
          <a:r>
            <a:rPr lang="en-US" sz="1800" dirty="0" err="1"/>
            <a:t>MorbidPodcast</a:t>
          </a:r>
          <a:r>
            <a:rPr lang="en-US" sz="1800" dirty="0"/>
            <a:t>, etc.)</a:t>
          </a:r>
        </a:p>
      </dgm:t>
    </dgm:pt>
    <dgm:pt modelId="{2548BADF-3983-4DD8-BB12-015550D8437D}" type="parTrans" cxnId="{5C023D14-1619-4FAA-952C-0E8D016AD987}">
      <dgm:prSet/>
      <dgm:spPr/>
      <dgm:t>
        <a:bodyPr/>
        <a:lstStyle/>
        <a:p>
          <a:endParaRPr lang="en-US"/>
        </a:p>
      </dgm:t>
    </dgm:pt>
    <dgm:pt modelId="{99BCC2DA-490B-4CA6-8208-0FDA36187254}" type="sibTrans" cxnId="{5C023D14-1619-4FAA-952C-0E8D016AD987}">
      <dgm:prSet/>
      <dgm:spPr/>
      <dgm:t>
        <a:bodyPr/>
        <a:lstStyle/>
        <a:p>
          <a:endParaRPr lang="en-US"/>
        </a:p>
      </dgm:t>
    </dgm:pt>
    <dgm:pt modelId="{42E8795B-C674-435F-90E9-6176FDA96748}">
      <dgm:prSet custT="1"/>
      <dgm:spPr/>
      <dgm:t>
        <a:bodyPr/>
        <a:lstStyle/>
        <a:p>
          <a:pPr>
            <a:defRPr cap="all"/>
          </a:pPr>
          <a:r>
            <a:rPr lang="en-US" sz="1800" dirty="0"/>
            <a:t>Mix of Likert scales, open-text responses, demographics</a:t>
          </a:r>
        </a:p>
      </dgm:t>
    </dgm:pt>
    <dgm:pt modelId="{77910FE6-684C-4903-929C-D9297F2315C1}" type="parTrans" cxnId="{9AD4704A-4647-45A6-A651-141FA1BDBA88}">
      <dgm:prSet/>
      <dgm:spPr/>
      <dgm:t>
        <a:bodyPr/>
        <a:lstStyle/>
        <a:p>
          <a:endParaRPr lang="en-US"/>
        </a:p>
      </dgm:t>
    </dgm:pt>
    <dgm:pt modelId="{2085D97C-01EA-4DF2-A711-8D6AC8F7BCFC}" type="sibTrans" cxnId="{9AD4704A-4647-45A6-A651-141FA1BDBA88}">
      <dgm:prSet/>
      <dgm:spPr/>
      <dgm:t>
        <a:bodyPr/>
        <a:lstStyle/>
        <a:p>
          <a:endParaRPr lang="en-US"/>
        </a:p>
      </dgm:t>
    </dgm:pt>
    <dgm:pt modelId="{1A0A287B-7EC9-41D7-91A3-4972C7FD0155}">
      <dgm:prSet custT="1"/>
      <dgm:spPr/>
      <dgm:t>
        <a:bodyPr/>
        <a:lstStyle/>
        <a:p>
          <a:pPr>
            <a:defRPr cap="all"/>
          </a:pPr>
          <a:r>
            <a:rPr lang="en-US" sz="1800" dirty="0"/>
            <a:t>Ethical approval from Lancaster University; open data shared </a:t>
          </a:r>
          <a:r>
            <a:rPr lang="en-GB" sz="1800" dirty="0"/>
            <a:t>CC-BY at </a:t>
          </a:r>
          <a:r>
            <a:rPr lang="en-GB" sz="1800" u="sng" dirty="0">
              <a:hlinkClick xmlns:r="http://schemas.openxmlformats.org/officeDocument/2006/relationships" r:id="rId1"/>
            </a:rPr>
            <a:t>https://doi.org/10.17635/lancaster/researchdata/717</a:t>
          </a:r>
          <a:r>
            <a:rPr lang="en-GB" sz="1800" dirty="0"/>
            <a:t>. </a:t>
          </a:r>
          <a:endParaRPr lang="en-US" sz="1800" dirty="0"/>
        </a:p>
      </dgm:t>
    </dgm:pt>
    <dgm:pt modelId="{FF7A685F-DC93-4CC3-A177-F89AD2A04DCB}" type="parTrans" cxnId="{D473D2AB-7DF1-4333-BB88-74740044521F}">
      <dgm:prSet/>
      <dgm:spPr/>
      <dgm:t>
        <a:bodyPr/>
        <a:lstStyle/>
        <a:p>
          <a:endParaRPr lang="en-US"/>
        </a:p>
      </dgm:t>
    </dgm:pt>
    <dgm:pt modelId="{B4F77E71-5C26-48A6-B51E-ABAE5613AEBB}" type="sibTrans" cxnId="{D473D2AB-7DF1-4333-BB88-74740044521F}">
      <dgm:prSet/>
      <dgm:spPr/>
      <dgm:t>
        <a:bodyPr/>
        <a:lstStyle/>
        <a:p>
          <a:endParaRPr lang="en-US"/>
        </a:p>
      </dgm:t>
    </dgm:pt>
    <dgm:pt modelId="{EAD1C067-969C-45D8-967F-5A271079085E}" type="pres">
      <dgm:prSet presAssocID="{D9251CBE-13C7-4E33-8257-72124ED3B7D0}" presName="root" presStyleCnt="0">
        <dgm:presLayoutVars>
          <dgm:dir/>
          <dgm:resizeHandles val="exact"/>
        </dgm:presLayoutVars>
      </dgm:prSet>
      <dgm:spPr/>
    </dgm:pt>
    <dgm:pt modelId="{95D45C25-E654-483C-9AAD-765F95A2F04C}" type="pres">
      <dgm:prSet presAssocID="{A7A39644-8933-4350-AB37-67167DAD088A}" presName="compNode" presStyleCnt="0"/>
      <dgm:spPr/>
    </dgm:pt>
    <dgm:pt modelId="{E71E81C7-0E4D-450B-99E8-7F915D14EC00}" type="pres">
      <dgm:prSet presAssocID="{A7A39644-8933-4350-AB37-67167DAD088A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29129195-7407-4A61-AF3E-C73EE5875A14}" type="pres">
      <dgm:prSet presAssocID="{A7A39644-8933-4350-AB37-67167DAD088A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024BA18A-0997-4445-BA6B-0E82F3F7BACB}" type="pres">
      <dgm:prSet presAssocID="{A7A39644-8933-4350-AB37-67167DAD088A}" presName="spaceRect" presStyleCnt="0"/>
      <dgm:spPr/>
    </dgm:pt>
    <dgm:pt modelId="{1799BDB6-40B1-4901-9470-6E50DF19A106}" type="pres">
      <dgm:prSet presAssocID="{A7A39644-8933-4350-AB37-67167DAD088A}" presName="textRect" presStyleLbl="revTx" presStyleIdx="0" presStyleCnt="3">
        <dgm:presLayoutVars>
          <dgm:chMax val="1"/>
          <dgm:chPref val="1"/>
        </dgm:presLayoutVars>
      </dgm:prSet>
      <dgm:spPr/>
    </dgm:pt>
    <dgm:pt modelId="{92136CDA-A929-4837-97C7-33FC06C0CDFF}" type="pres">
      <dgm:prSet presAssocID="{99BCC2DA-490B-4CA6-8208-0FDA36187254}" presName="sibTrans" presStyleCnt="0"/>
      <dgm:spPr/>
    </dgm:pt>
    <dgm:pt modelId="{DE990967-53DD-44F5-909E-0A69CF278483}" type="pres">
      <dgm:prSet presAssocID="{42E8795B-C674-435F-90E9-6176FDA96748}" presName="compNode" presStyleCnt="0"/>
      <dgm:spPr/>
    </dgm:pt>
    <dgm:pt modelId="{F375A55E-3630-4996-A4BC-107FF90864FC}" type="pres">
      <dgm:prSet presAssocID="{42E8795B-C674-435F-90E9-6176FDA96748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E36FAAED-CB03-44B9-921D-A985D12D506C}" type="pres">
      <dgm:prSet presAssocID="{42E8795B-C674-435F-90E9-6176FDA96748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17509DEA-3B4A-48E4-82E9-C881BEB16CA7}" type="pres">
      <dgm:prSet presAssocID="{42E8795B-C674-435F-90E9-6176FDA96748}" presName="spaceRect" presStyleCnt="0"/>
      <dgm:spPr/>
    </dgm:pt>
    <dgm:pt modelId="{27E7612B-FF89-4169-9355-895125455BAA}" type="pres">
      <dgm:prSet presAssocID="{42E8795B-C674-435F-90E9-6176FDA96748}" presName="textRect" presStyleLbl="revTx" presStyleIdx="1" presStyleCnt="3">
        <dgm:presLayoutVars>
          <dgm:chMax val="1"/>
          <dgm:chPref val="1"/>
        </dgm:presLayoutVars>
      </dgm:prSet>
      <dgm:spPr/>
    </dgm:pt>
    <dgm:pt modelId="{FB24FC64-2FAB-4056-BA74-F04F29DE0FE0}" type="pres">
      <dgm:prSet presAssocID="{2085D97C-01EA-4DF2-A711-8D6AC8F7BCFC}" presName="sibTrans" presStyleCnt="0"/>
      <dgm:spPr/>
    </dgm:pt>
    <dgm:pt modelId="{C2349C09-2232-4532-BE40-290D844CCA17}" type="pres">
      <dgm:prSet presAssocID="{1A0A287B-7EC9-41D7-91A3-4972C7FD0155}" presName="compNode" presStyleCnt="0"/>
      <dgm:spPr/>
    </dgm:pt>
    <dgm:pt modelId="{63A35FFD-B919-4482-8F39-95991DC2A951}" type="pres">
      <dgm:prSet presAssocID="{1A0A287B-7EC9-41D7-91A3-4972C7FD0155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5AEAF5C-68C2-4578-A16E-F1A398F6A7A5}" type="pres">
      <dgm:prSet presAssocID="{1A0A287B-7EC9-41D7-91A3-4972C7FD0155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2A39B5DA-35A5-4AE2-B1F6-2E561B937D4E}" type="pres">
      <dgm:prSet presAssocID="{1A0A287B-7EC9-41D7-91A3-4972C7FD0155}" presName="spaceRect" presStyleCnt="0"/>
      <dgm:spPr/>
    </dgm:pt>
    <dgm:pt modelId="{338BCA00-BF40-4AF1-BC56-1AAED34FBD93}" type="pres">
      <dgm:prSet presAssocID="{1A0A287B-7EC9-41D7-91A3-4972C7FD015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C023D14-1619-4FAA-952C-0E8D016AD987}" srcId="{D9251CBE-13C7-4E33-8257-72124ED3B7D0}" destId="{A7A39644-8933-4350-AB37-67167DAD088A}" srcOrd="0" destOrd="0" parTransId="{2548BADF-3983-4DD8-BB12-015550D8437D}" sibTransId="{99BCC2DA-490B-4CA6-8208-0FDA36187254}"/>
    <dgm:cxn modelId="{07A41229-2C3F-482F-9DD9-8B73BE55ABDF}" type="presOf" srcId="{D9251CBE-13C7-4E33-8257-72124ED3B7D0}" destId="{EAD1C067-969C-45D8-967F-5A271079085E}" srcOrd="0" destOrd="0" presId="urn:microsoft.com/office/officeart/2018/5/layout/IconLeafLabelList"/>
    <dgm:cxn modelId="{245EBA47-3CAE-4D86-8D2E-6041F6866164}" type="presOf" srcId="{42E8795B-C674-435F-90E9-6176FDA96748}" destId="{27E7612B-FF89-4169-9355-895125455BAA}" srcOrd="0" destOrd="0" presId="urn:microsoft.com/office/officeart/2018/5/layout/IconLeafLabelList"/>
    <dgm:cxn modelId="{9AD4704A-4647-45A6-A651-141FA1BDBA88}" srcId="{D9251CBE-13C7-4E33-8257-72124ED3B7D0}" destId="{42E8795B-C674-435F-90E9-6176FDA96748}" srcOrd="1" destOrd="0" parTransId="{77910FE6-684C-4903-929C-D9297F2315C1}" sibTransId="{2085D97C-01EA-4DF2-A711-8D6AC8F7BCFC}"/>
    <dgm:cxn modelId="{640A8F6A-BFAC-4BFB-87D6-28DCF07CFCB9}" type="presOf" srcId="{1A0A287B-7EC9-41D7-91A3-4972C7FD0155}" destId="{338BCA00-BF40-4AF1-BC56-1AAED34FBD93}" srcOrd="0" destOrd="0" presId="urn:microsoft.com/office/officeart/2018/5/layout/IconLeafLabelList"/>
    <dgm:cxn modelId="{D473D2AB-7DF1-4333-BB88-74740044521F}" srcId="{D9251CBE-13C7-4E33-8257-72124ED3B7D0}" destId="{1A0A287B-7EC9-41D7-91A3-4972C7FD0155}" srcOrd="2" destOrd="0" parTransId="{FF7A685F-DC93-4CC3-A177-F89AD2A04DCB}" sibTransId="{B4F77E71-5C26-48A6-B51E-ABAE5613AEBB}"/>
    <dgm:cxn modelId="{A8E598D3-B394-4EE3-B8B6-5F0EB0C7B22E}" type="presOf" srcId="{A7A39644-8933-4350-AB37-67167DAD088A}" destId="{1799BDB6-40B1-4901-9470-6E50DF19A106}" srcOrd="0" destOrd="0" presId="urn:microsoft.com/office/officeart/2018/5/layout/IconLeafLabelList"/>
    <dgm:cxn modelId="{0D3851A0-A434-4582-9808-712AF8B74CEB}" type="presParOf" srcId="{EAD1C067-969C-45D8-967F-5A271079085E}" destId="{95D45C25-E654-483C-9AAD-765F95A2F04C}" srcOrd="0" destOrd="0" presId="urn:microsoft.com/office/officeart/2018/5/layout/IconLeafLabelList"/>
    <dgm:cxn modelId="{13CF5EDB-0789-4469-9240-7B2EBABF8028}" type="presParOf" srcId="{95D45C25-E654-483C-9AAD-765F95A2F04C}" destId="{E71E81C7-0E4D-450B-99E8-7F915D14EC00}" srcOrd="0" destOrd="0" presId="urn:microsoft.com/office/officeart/2018/5/layout/IconLeafLabelList"/>
    <dgm:cxn modelId="{60226E97-AD12-4ADF-8C3F-4D253CA4B59B}" type="presParOf" srcId="{95D45C25-E654-483C-9AAD-765F95A2F04C}" destId="{29129195-7407-4A61-AF3E-C73EE5875A14}" srcOrd="1" destOrd="0" presId="urn:microsoft.com/office/officeart/2018/5/layout/IconLeafLabelList"/>
    <dgm:cxn modelId="{3EFEF924-D37B-424F-B0AE-8119C8D7DA0D}" type="presParOf" srcId="{95D45C25-E654-483C-9AAD-765F95A2F04C}" destId="{024BA18A-0997-4445-BA6B-0E82F3F7BACB}" srcOrd="2" destOrd="0" presId="urn:microsoft.com/office/officeart/2018/5/layout/IconLeafLabelList"/>
    <dgm:cxn modelId="{9A6B0461-20EB-4469-8A84-575768832E29}" type="presParOf" srcId="{95D45C25-E654-483C-9AAD-765F95A2F04C}" destId="{1799BDB6-40B1-4901-9470-6E50DF19A106}" srcOrd="3" destOrd="0" presId="urn:microsoft.com/office/officeart/2018/5/layout/IconLeafLabelList"/>
    <dgm:cxn modelId="{2BA5E0B5-51F0-4D02-9163-BF734E79329B}" type="presParOf" srcId="{EAD1C067-969C-45D8-967F-5A271079085E}" destId="{92136CDA-A929-4837-97C7-33FC06C0CDFF}" srcOrd="1" destOrd="0" presId="urn:microsoft.com/office/officeart/2018/5/layout/IconLeafLabelList"/>
    <dgm:cxn modelId="{9D41122B-1422-487C-B764-91DD80B3B365}" type="presParOf" srcId="{EAD1C067-969C-45D8-967F-5A271079085E}" destId="{DE990967-53DD-44F5-909E-0A69CF278483}" srcOrd="2" destOrd="0" presId="urn:microsoft.com/office/officeart/2018/5/layout/IconLeafLabelList"/>
    <dgm:cxn modelId="{82C4FFAE-D6C3-4134-B46A-C7E8C4FA1F9B}" type="presParOf" srcId="{DE990967-53DD-44F5-909E-0A69CF278483}" destId="{F375A55E-3630-4996-A4BC-107FF90864FC}" srcOrd="0" destOrd="0" presId="urn:microsoft.com/office/officeart/2018/5/layout/IconLeafLabelList"/>
    <dgm:cxn modelId="{810647C3-5CF8-4599-802D-22147DFBA4FC}" type="presParOf" srcId="{DE990967-53DD-44F5-909E-0A69CF278483}" destId="{E36FAAED-CB03-44B9-921D-A985D12D506C}" srcOrd="1" destOrd="0" presId="urn:microsoft.com/office/officeart/2018/5/layout/IconLeafLabelList"/>
    <dgm:cxn modelId="{F4FAC267-07B7-45C9-907A-827290CE96D8}" type="presParOf" srcId="{DE990967-53DD-44F5-909E-0A69CF278483}" destId="{17509DEA-3B4A-48E4-82E9-C881BEB16CA7}" srcOrd="2" destOrd="0" presId="urn:microsoft.com/office/officeart/2018/5/layout/IconLeafLabelList"/>
    <dgm:cxn modelId="{5496FC3B-E852-4C30-B442-D1083EAF89BA}" type="presParOf" srcId="{DE990967-53DD-44F5-909E-0A69CF278483}" destId="{27E7612B-FF89-4169-9355-895125455BAA}" srcOrd="3" destOrd="0" presId="urn:microsoft.com/office/officeart/2018/5/layout/IconLeafLabelList"/>
    <dgm:cxn modelId="{BB999212-2F9B-4C53-A827-97596E2B7845}" type="presParOf" srcId="{EAD1C067-969C-45D8-967F-5A271079085E}" destId="{FB24FC64-2FAB-4056-BA74-F04F29DE0FE0}" srcOrd="3" destOrd="0" presId="urn:microsoft.com/office/officeart/2018/5/layout/IconLeafLabelList"/>
    <dgm:cxn modelId="{3ECF24D4-E376-4D3B-8BD6-DD194010B790}" type="presParOf" srcId="{EAD1C067-969C-45D8-967F-5A271079085E}" destId="{C2349C09-2232-4532-BE40-290D844CCA17}" srcOrd="4" destOrd="0" presId="urn:microsoft.com/office/officeart/2018/5/layout/IconLeafLabelList"/>
    <dgm:cxn modelId="{A9FD26CA-F819-4A41-986A-1DB666D33A04}" type="presParOf" srcId="{C2349C09-2232-4532-BE40-290D844CCA17}" destId="{63A35FFD-B919-4482-8F39-95991DC2A951}" srcOrd="0" destOrd="0" presId="urn:microsoft.com/office/officeart/2018/5/layout/IconLeafLabelList"/>
    <dgm:cxn modelId="{54A71429-A1F3-40D1-A634-E3DC301C8383}" type="presParOf" srcId="{C2349C09-2232-4532-BE40-290D844CCA17}" destId="{15AEAF5C-68C2-4578-A16E-F1A398F6A7A5}" srcOrd="1" destOrd="0" presId="urn:microsoft.com/office/officeart/2018/5/layout/IconLeafLabelList"/>
    <dgm:cxn modelId="{82AF55CB-664E-47A9-BBB1-F576311E1091}" type="presParOf" srcId="{C2349C09-2232-4532-BE40-290D844CCA17}" destId="{2A39B5DA-35A5-4AE2-B1F6-2E561B937D4E}" srcOrd="2" destOrd="0" presId="urn:microsoft.com/office/officeart/2018/5/layout/IconLeafLabelList"/>
    <dgm:cxn modelId="{22DDA7C4-59B1-4808-A749-DE6206EF00F2}" type="presParOf" srcId="{C2349C09-2232-4532-BE40-290D844CCA17}" destId="{338BCA00-BF40-4AF1-BC56-1AAED34FBD93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5C9A69-0E69-49BB-A988-0A4BDC6FDA9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908A086-4C77-4072-BE51-F9BFA2EA0959}">
      <dgm:prSet/>
      <dgm:spPr/>
      <dgm:t>
        <a:bodyPr/>
        <a:lstStyle/>
        <a:p>
          <a:r>
            <a:rPr lang="en-US"/>
            <a:t>92% identified as women; most aged 25–44</a:t>
          </a:r>
        </a:p>
      </dgm:t>
    </dgm:pt>
    <dgm:pt modelId="{5614E17F-3895-4BAF-AD35-AFE644DCC4E7}" type="parTrans" cxnId="{1F673467-AB86-40B4-8D2B-17CC06E63E6E}">
      <dgm:prSet/>
      <dgm:spPr/>
      <dgm:t>
        <a:bodyPr/>
        <a:lstStyle/>
        <a:p>
          <a:endParaRPr lang="en-US"/>
        </a:p>
      </dgm:t>
    </dgm:pt>
    <dgm:pt modelId="{40B2C5ED-999C-4F0E-9374-2F87AC517FB3}" type="sibTrans" cxnId="{1F673467-AB86-40B4-8D2B-17CC06E63E6E}">
      <dgm:prSet/>
      <dgm:spPr/>
      <dgm:t>
        <a:bodyPr/>
        <a:lstStyle/>
        <a:p>
          <a:endParaRPr lang="en-US"/>
        </a:p>
      </dgm:t>
    </dgm:pt>
    <dgm:pt modelId="{8FA5A9BF-7D1D-424F-B467-A01822376D67}">
      <dgm:prSet/>
      <dgm:spPr/>
      <dgm:t>
        <a:bodyPr/>
        <a:lstStyle/>
        <a:p>
          <a:r>
            <a:rPr lang="en-US"/>
            <a:t>Majority based in the U.S., some global representation</a:t>
          </a:r>
          <a:r>
            <a:rPr lang="en-GB"/>
            <a:t>, some fans interpret ‘nationality’ as ‘ethnicity/heritage’- quite diverse</a:t>
          </a:r>
          <a:endParaRPr lang="en-US"/>
        </a:p>
      </dgm:t>
    </dgm:pt>
    <dgm:pt modelId="{11B7970A-DA64-4DCC-A7B6-5F3976C57D4D}" type="parTrans" cxnId="{A53D1165-C52E-45CD-87C9-CDB719B4DAAC}">
      <dgm:prSet/>
      <dgm:spPr/>
      <dgm:t>
        <a:bodyPr/>
        <a:lstStyle/>
        <a:p>
          <a:endParaRPr lang="en-US"/>
        </a:p>
      </dgm:t>
    </dgm:pt>
    <dgm:pt modelId="{783906ED-9802-4133-B8B3-500128C922C4}" type="sibTrans" cxnId="{A53D1165-C52E-45CD-87C9-CDB719B4DAAC}">
      <dgm:prSet/>
      <dgm:spPr/>
      <dgm:t>
        <a:bodyPr/>
        <a:lstStyle/>
        <a:p>
          <a:endParaRPr lang="en-US"/>
        </a:p>
      </dgm:t>
    </dgm:pt>
    <dgm:pt modelId="{03152059-F23E-47A1-ABFF-29E597087D02}">
      <dgm:prSet/>
      <dgm:spPr/>
      <dgm:t>
        <a:bodyPr/>
        <a:lstStyle/>
        <a:p>
          <a:r>
            <a:rPr lang="en-US"/>
            <a:t>Demographic similarity to Sarian supports relatability hypothesis</a:t>
          </a:r>
        </a:p>
      </dgm:t>
    </dgm:pt>
    <dgm:pt modelId="{FF3DD0DA-0C4D-40B8-A947-D23F45ED4D28}" type="parTrans" cxnId="{4C1E61AE-B5E1-4265-AB15-5C171B4781B7}">
      <dgm:prSet/>
      <dgm:spPr/>
      <dgm:t>
        <a:bodyPr/>
        <a:lstStyle/>
        <a:p>
          <a:endParaRPr lang="en-US"/>
        </a:p>
      </dgm:t>
    </dgm:pt>
    <dgm:pt modelId="{F432FC7C-EAE9-4B3C-8EC8-5D7AE3AD0BB0}" type="sibTrans" cxnId="{4C1E61AE-B5E1-4265-AB15-5C171B4781B7}">
      <dgm:prSet/>
      <dgm:spPr/>
      <dgm:t>
        <a:bodyPr/>
        <a:lstStyle/>
        <a:p>
          <a:endParaRPr lang="en-US"/>
        </a:p>
      </dgm:t>
    </dgm:pt>
    <dgm:pt modelId="{49419A53-F76E-4E28-B954-F913A2A99642}" type="pres">
      <dgm:prSet presAssocID="{5B5C9A69-0E69-49BB-A988-0A4BDC6FDA98}" presName="linear" presStyleCnt="0">
        <dgm:presLayoutVars>
          <dgm:animLvl val="lvl"/>
          <dgm:resizeHandles val="exact"/>
        </dgm:presLayoutVars>
      </dgm:prSet>
      <dgm:spPr/>
    </dgm:pt>
    <dgm:pt modelId="{A20592F7-9E54-4D1C-B316-78D08629322E}" type="pres">
      <dgm:prSet presAssocID="{8908A086-4C77-4072-BE51-F9BFA2EA095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A6B74A4-24E4-4F16-AEFA-38EE4910E092}" type="pres">
      <dgm:prSet presAssocID="{40B2C5ED-999C-4F0E-9374-2F87AC517FB3}" presName="spacer" presStyleCnt="0"/>
      <dgm:spPr/>
    </dgm:pt>
    <dgm:pt modelId="{B70361D3-4D64-4895-8BA8-17F1F3E4B90F}" type="pres">
      <dgm:prSet presAssocID="{8FA5A9BF-7D1D-424F-B467-A01822376D6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4528316-5064-4792-B905-E8418D83D241}" type="pres">
      <dgm:prSet presAssocID="{783906ED-9802-4133-B8B3-500128C922C4}" presName="spacer" presStyleCnt="0"/>
      <dgm:spPr/>
    </dgm:pt>
    <dgm:pt modelId="{47774A8E-DE84-4078-ABDA-2EA434891BE6}" type="pres">
      <dgm:prSet presAssocID="{03152059-F23E-47A1-ABFF-29E597087D0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BDC1F2A-1CE7-45AD-9EA1-AC7DECBA2992}" type="presOf" srcId="{03152059-F23E-47A1-ABFF-29E597087D02}" destId="{47774A8E-DE84-4078-ABDA-2EA434891BE6}" srcOrd="0" destOrd="0" presId="urn:microsoft.com/office/officeart/2005/8/layout/vList2"/>
    <dgm:cxn modelId="{09C7D640-3446-4031-A122-858A77911F9C}" type="presOf" srcId="{8FA5A9BF-7D1D-424F-B467-A01822376D67}" destId="{B70361D3-4D64-4895-8BA8-17F1F3E4B90F}" srcOrd="0" destOrd="0" presId="urn:microsoft.com/office/officeart/2005/8/layout/vList2"/>
    <dgm:cxn modelId="{A53D1165-C52E-45CD-87C9-CDB719B4DAAC}" srcId="{5B5C9A69-0E69-49BB-A988-0A4BDC6FDA98}" destId="{8FA5A9BF-7D1D-424F-B467-A01822376D67}" srcOrd="1" destOrd="0" parTransId="{11B7970A-DA64-4DCC-A7B6-5F3976C57D4D}" sibTransId="{783906ED-9802-4133-B8B3-500128C922C4}"/>
    <dgm:cxn modelId="{1F673467-AB86-40B4-8D2B-17CC06E63E6E}" srcId="{5B5C9A69-0E69-49BB-A988-0A4BDC6FDA98}" destId="{8908A086-4C77-4072-BE51-F9BFA2EA0959}" srcOrd="0" destOrd="0" parTransId="{5614E17F-3895-4BAF-AD35-AFE644DCC4E7}" sibTransId="{40B2C5ED-999C-4F0E-9374-2F87AC517FB3}"/>
    <dgm:cxn modelId="{4C1E61AE-B5E1-4265-AB15-5C171B4781B7}" srcId="{5B5C9A69-0E69-49BB-A988-0A4BDC6FDA98}" destId="{03152059-F23E-47A1-ABFF-29E597087D02}" srcOrd="2" destOrd="0" parTransId="{FF3DD0DA-0C4D-40B8-A947-D23F45ED4D28}" sibTransId="{F432FC7C-EAE9-4B3C-8EC8-5D7AE3AD0BB0}"/>
    <dgm:cxn modelId="{510103F4-7DE0-4D6B-A469-3E044DE2D371}" type="presOf" srcId="{5B5C9A69-0E69-49BB-A988-0A4BDC6FDA98}" destId="{49419A53-F76E-4E28-B954-F913A2A99642}" srcOrd="0" destOrd="0" presId="urn:microsoft.com/office/officeart/2005/8/layout/vList2"/>
    <dgm:cxn modelId="{27BFFEF5-92C9-4C02-846D-1ACB515C9F2E}" type="presOf" srcId="{8908A086-4C77-4072-BE51-F9BFA2EA0959}" destId="{A20592F7-9E54-4D1C-B316-78D08629322E}" srcOrd="0" destOrd="0" presId="urn:microsoft.com/office/officeart/2005/8/layout/vList2"/>
    <dgm:cxn modelId="{A7D588BD-359D-46EB-AF43-2A6D2C1DB511}" type="presParOf" srcId="{49419A53-F76E-4E28-B954-F913A2A99642}" destId="{A20592F7-9E54-4D1C-B316-78D08629322E}" srcOrd="0" destOrd="0" presId="urn:microsoft.com/office/officeart/2005/8/layout/vList2"/>
    <dgm:cxn modelId="{C2A539B4-5E03-47B4-B5F1-F046CA13F6EA}" type="presParOf" srcId="{49419A53-F76E-4E28-B954-F913A2A99642}" destId="{EA6B74A4-24E4-4F16-AEFA-38EE4910E092}" srcOrd="1" destOrd="0" presId="urn:microsoft.com/office/officeart/2005/8/layout/vList2"/>
    <dgm:cxn modelId="{90386A3F-3345-429E-A019-FEFD7D114159}" type="presParOf" srcId="{49419A53-F76E-4E28-B954-F913A2A99642}" destId="{B70361D3-4D64-4895-8BA8-17F1F3E4B90F}" srcOrd="2" destOrd="0" presId="urn:microsoft.com/office/officeart/2005/8/layout/vList2"/>
    <dgm:cxn modelId="{4A1F743B-2D4E-4D0B-AB55-E3BB6306A799}" type="presParOf" srcId="{49419A53-F76E-4E28-B954-F913A2A99642}" destId="{04528316-5064-4792-B905-E8418D83D241}" srcOrd="3" destOrd="0" presId="urn:microsoft.com/office/officeart/2005/8/layout/vList2"/>
    <dgm:cxn modelId="{D341FACC-90CB-489C-830A-B334E4316E87}" type="presParOf" srcId="{49419A53-F76E-4E28-B954-F913A2A99642}" destId="{47774A8E-DE84-4078-ABDA-2EA434891BE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ECE9FD-C9F3-4175-99A1-37517BA0754E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C588B34-138E-422A-9B54-5F026AD6A242}">
      <dgm:prSet/>
      <dgm:spPr/>
      <dgm:t>
        <a:bodyPr/>
        <a:lstStyle/>
        <a:p>
          <a:r>
            <a:rPr lang="en-US"/>
            <a:t>Fans integrate MMM into daily routines: chores, work, crafting</a:t>
          </a:r>
        </a:p>
      </dgm:t>
    </dgm:pt>
    <dgm:pt modelId="{376E40F0-92F9-4FC0-A202-FD7B65AC4B8B}" type="parTrans" cxnId="{2887CE5D-2A22-44D1-864E-2555B14B5228}">
      <dgm:prSet/>
      <dgm:spPr/>
      <dgm:t>
        <a:bodyPr/>
        <a:lstStyle/>
        <a:p>
          <a:endParaRPr lang="en-US"/>
        </a:p>
      </dgm:t>
    </dgm:pt>
    <dgm:pt modelId="{8978BF7B-C904-40D7-AFE7-8E4A4E2AB150}" type="sibTrans" cxnId="{2887CE5D-2A22-44D1-864E-2555B14B5228}">
      <dgm:prSet/>
      <dgm:spPr/>
      <dgm:t>
        <a:bodyPr/>
        <a:lstStyle/>
        <a:p>
          <a:endParaRPr lang="en-US"/>
        </a:p>
      </dgm:t>
    </dgm:pt>
    <dgm:pt modelId="{42E4DCFB-9FC8-4CDA-A965-4A62EE1748FA}">
      <dgm:prSet/>
      <dgm:spPr/>
      <dgm:t>
        <a:bodyPr/>
        <a:lstStyle/>
        <a:p>
          <a:r>
            <a:rPr lang="en-US"/>
            <a:t>Preferred platforms: YouTube (80%), Spotify, Apple Podcasts</a:t>
          </a:r>
        </a:p>
      </dgm:t>
    </dgm:pt>
    <dgm:pt modelId="{BAFA2445-8F65-49B2-9AE7-FFE7669FEFE9}" type="parTrans" cxnId="{5CB14E8F-0743-4D15-8C67-3C9EB8E82E1A}">
      <dgm:prSet/>
      <dgm:spPr/>
      <dgm:t>
        <a:bodyPr/>
        <a:lstStyle/>
        <a:p>
          <a:endParaRPr lang="en-US"/>
        </a:p>
      </dgm:t>
    </dgm:pt>
    <dgm:pt modelId="{9B50F483-29C1-4907-996D-912757BAD5A8}" type="sibTrans" cxnId="{5CB14E8F-0743-4D15-8C67-3C9EB8E82E1A}">
      <dgm:prSet/>
      <dgm:spPr/>
      <dgm:t>
        <a:bodyPr/>
        <a:lstStyle/>
        <a:p>
          <a:endParaRPr lang="en-US"/>
        </a:p>
      </dgm:t>
    </dgm:pt>
    <dgm:pt modelId="{01CF5662-6E04-41DB-B21A-F7D44FA41519}">
      <dgm:prSet/>
      <dgm:spPr/>
      <dgm:t>
        <a:bodyPr/>
        <a:lstStyle/>
        <a:p>
          <a:r>
            <a:rPr lang="en-US"/>
            <a:t>Use reflects postdigital embedding in mobile, intimate spaces</a:t>
          </a:r>
        </a:p>
      </dgm:t>
    </dgm:pt>
    <dgm:pt modelId="{86BBB79F-0B79-4865-8F3F-E790BB6461F8}" type="parTrans" cxnId="{6E273EAD-BE70-4CCB-B4A9-E8A665803670}">
      <dgm:prSet/>
      <dgm:spPr/>
      <dgm:t>
        <a:bodyPr/>
        <a:lstStyle/>
        <a:p>
          <a:endParaRPr lang="en-US"/>
        </a:p>
      </dgm:t>
    </dgm:pt>
    <dgm:pt modelId="{6619BE78-CCDD-4C85-BB65-A5CD1FD046B9}" type="sibTrans" cxnId="{6E273EAD-BE70-4CCB-B4A9-E8A665803670}">
      <dgm:prSet/>
      <dgm:spPr/>
      <dgm:t>
        <a:bodyPr/>
        <a:lstStyle/>
        <a:p>
          <a:endParaRPr lang="en-US"/>
        </a:p>
      </dgm:t>
    </dgm:pt>
    <dgm:pt modelId="{AC0144F1-D051-4229-A003-E3AB3CC74AE8}" type="pres">
      <dgm:prSet presAssocID="{5DECE9FD-C9F3-4175-99A1-37517BA0754E}" presName="Name0" presStyleCnt="0">
        <dgm:presLayoutVars>
          <dgm:dir/>
          <dgm:animLvl val="lvl"/>
          <dgm:resizeHandles val="exact"/>
        </dgm:presLayoutVars>
      </dgm:prSet>
      <dgm:spPr/>
    </dgm:pt>
    <dgm:pt modelId="{28E12D89-06E5-4DF7-8DEF-4425A1E49C2E}" type="pres">
      <dgm:prSet presAssocID="{5C588B34-138E-422A-9B54-5F026AD6A242}" presName="linNode" presStyleCnt="0"/>
      <dgm:spPr/>
    </dgm:pt>
    <dgm:pt modelId="{6D64AA92-0703-40AC-A509-67F8103FD0E4}" type="pres">
      <dgm:prSet presAssocID="{5C588B34-138E-422A-9B54-5F026AD6A24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8C3E82B-7466-49B7-A696-768F8F33D6C1}" type="pres">
      <dgm:prSet presAssocID="{8978BF7B-C904-40D7-AFE7-8E4A4E2AB150}" presName="sp" presStyleCnt="0"/>
      <dgm:spPr/>
    </dgm:pt>
    <dgm:pt modelId="{5984271B-E28F-42D3-9040-138DFC0CB110}" type="pres">
      <dgm:prSet presAssocID="{42E4DCFB-9FC8-4CDA-A965-4A62EE1748FA}" presName="linNode" presStyleCnt="0"/>
      <dgm:spPr/>
    </dgm:pt>
    <dgm:pt modelId="{30BE3CA9-901E-41BC-B995-21AE8FB73C16}" type="pres">
      <dgm:prSet presAssocID="{42E4DCFB-9FC8-4CDA-A965-4A62EE1748F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FAE34E4-6FA5-4BA7-9855-77ECAB77FE63}" type="pres">
      <dgm:prSet presAssocID="{9B50F483-29C1-4907-996D-912757BAD5A8}" presName="sp" presStyleCnt="0"/>
      <dgm:spPr/>
    </dgm:pt>
    <dgm:pt modelId="{04499CEE-FAEC-4E00-BF44-7B58FB8D79A5}" type="pres">
      <dgm:prSet presAssocID="{01CF5662-6E04-41DB-B21A-F7D44FA41519}" presName="linNode" presStyleCnt="0"/>
      <dgm:spPr/>
    </dgm:pt>
    <dgm:pt modelId="{BA45B2B5-8B16-416B-9874-153EF0DD923F}" type="pres">
      <dgm:prSet presAssocID="{01CF5662-6E04-41DB-B21A-F7D44FA41519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AE5E133D-0DE7-4D2F-976F-0A04C434C8B9}" type="presOf" srcId="{5C588B34-138E-422A-9B54-5F026AD6A242}" destId="{6D64AA92-0703-40AC-A509-67F8103FD0E4}" srcOrd="0" destOrd="0" presId="urn:microsoft.com/office/officeart/2005/8/layout/vList5"/>
    <dgm:cxn modelId="{2887CE5D-2A22-44D1-864E-2555B14B5228}" srcId="{5DECE9FD-C9F3-4175-99A1-37517BA0754E}" destId="{5C588B34-138E-422A-9B54-5F026AD6A242}" srcOrd="0" destOrd="0" parTransId="{376E40F0-92F9-4FC0-A202-FD7B65AC4B8B}" sibTransId="{8978BF7B-C904-40D7-AFE7-8E4A4E2AB150}"/>
    <dgm:cxn modelId="{1098BC7F-4168-42AB-9C80-5BFAC00B3F64}" type="presOf" srcId="{01CF5662-6E04-41DB-B21A-F7D44FA41519}" destId="{BA45B2B5-8B16-416B-9874-153EF0DD923F}" srcOrd="0" destOrd="0" presId="urn:microsoft.com/office/officeart/2005/8/layout/vList5"/>
    <dgm:cxn modelId="{5CB14E8F-0743-4D15-8C67-3C9EB8E82E1A}" srcId="{5DECE9FD-C9F3-4175-99A1-37517BA0754E}" destId="{42E4DCFB-9FC8-4CDA-A965-4A62EE1748FA}" srcOrd="1" destOrd="0" parTransId="{BAFA2445-8F65-49B2-9AE7-FFE7669FEFE9}" sibTransId="{9B50F483-29C1-4907-996D-912757BAD5A8}"/>
    <dgm:cxn modelId="{6E273EAD-BE70-4CCB-B4A9-E8A665803670}" srcId="{5DECE9FD-C9F3-4175-99A1-37517BA0754E}" destId="{01CF5662-6E04-41DB-B21A-F7D44FA41519}" srcOrd="2" destOrd="0" parTransId="{86BBB79F-0B79-4865-8F3F-E790BB6461F8}" sibTransId="{6619BE78-CCDD-4C85-BB65-A5CD1FD046B9}"/>
    <dgm:cxn modelId="{D662D8DA-5542-486E-8F57-F4DA2191DEC7}" type="presOf" srcId="{5DECE9FD-C9F3-4175-99A1-37517BA0754E}" destId="{AC0144F1-D051-4229-A003-E3AB3CC74AE8}" srcOrd="0" destOrd="0" presId="urn:microsoft.com/office/officeart/2005/8/layout/vList5"/>
    <dgm:cxn modelId="{00C3F0F8-3DC2-4889-9DC2-6E9974A7658A}" type="presOf" srcId="{42E4DCFB-9FC8-4CDA-A965-4A62EE1748FA}" destId="{30BE3CA9-901E-41BC-B995-21AE8FB73C16}" srcOrd="0" destOrd="0" presId="urn:microsoft.com/office/officeart/2005/8/layout/vList5"/>
    <dgm:cxn modelId="{136B0A89-2A52-43DD-8CE4-6C7C2ED3F785}" type="presParOf" srcId="{AC0144F1-D051-4229-A003-E3AB3CC74AE8}" destId="{28E12D89-06E5-4DF7-8DEF-4425A1E49C2E}" srcOrd="0" destOrd="0" presId="urn:microsoft.com/office/officeart/2005/8/layout/vList5"/>
    <dgm:cxn modelId="{DB0E169D-E5EA-4542-B3BD-985161F44AD3}" type="presParOf" srcId="{28E12D89-06E5-4DF7-8DEF-4425A1E49C2E}" destId="{6D64AA92-0703-40AC-A509-67F8103FD0E4}" srcOrd="0" destOrd="0" presId="urn:microsoft.com/office/officeart/2005/8/layout/vList5"/>
    <dgm:cxn modelId="{037B022B-D032-403D-8221-10E6C7F14705}" type="presParOf" srcId="{AC0144F1-D051-4229-A003-E3AB3CC74AE8}" destId="{18C3E82B-7466-49B7-A696-768F8F33D6C1}" srcOrd="1" destOrd="0" presId="urn:microsoft.com/office/officeart/2005/8/layout/vList5"/>
    <dgm:cxn modelId="{DB1F34AD-24CD-4085-861F-72F37DEDCB88}" type="presParOf" srcId="{AC0144F1-D051-4229-A003-E3AB3CC74AE8}" destId="{5984271B-E28F-42D3-9040-138DFC0CB110}" srcOrd="2" destOrd="0" presId="urn:microsoft.com/office/officeart/2005/8/layout/vList5"/>
    <dgm:cxn modelId="{07F86A89-A6C9-43DB-8D37-3DD72A9F70F8}" type="presParOf" srcId="{5984271B-E28F-42D3-9040-138DFC0CB110}" destId="{30BE3CA9-901E-41BC-B995-21AE8FB73C16}" srcOrd="0" destOrd="0" presId="urn:microsoft.com/office/officeart/2005/8/layout/vList5"/>
    <dgm:cxn modelId="{B605267F-B20E-4EAD-9955-31EAB10F50C6}" type="presParOf" srcId="{AC0144F1-D051-4229-A003-E3AB3CC74AE8}" destId="{6FAE34E4-6FA5-4BA7-9855-77ECAB77FE63}" srcOrd="3" destOrd="0" presId="urn:microsoft.com/office/officeart/2005/8/layout/vList5"/>
    <dgm:cxn modelId="{1B826A07-F9E0-462B-A949-5965C8C188A6}" type="presParOf" srcId="{AC0144F1-D051-4229-A003-E3AB3CC74AE8}" destId="{04499CEE-FAEC-4E00-BF44-7B58FB8D79A5}" srcOrd="4" destOrd="0" presId="urn:microsoft.com/office/officeart/2005/8/layout/vList5"/>
    <dgm:cxn modelId="{A9E35739-F1DD-4FF4-A372-C8C4B849D475}" type="presParOf" srcId="{04499CEE-FAEC-4E00-BF44-7B58FB8D79A5}" destId="{BA45B2B5-8B16-416B-9874-153EF0DD923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0A9031F-B682-4CA6-BEA5-CA1AB9C634C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37FA222-9876-4584-B217-9ACB61E0D95E}">
      <dgm:prSet/>
      <dgm:spPr/>
      <dgm:t>
        <a:bodyPr/>
        <a:lstStyle/>
        <a:p>
          <a:r>
            <a:rPr lang="en-US"/>
            <a:t>Fans seek emotional resonance, not factual rigor</a:t>
          </a:r>
        </a:p>
      </dgm:t>
    </dgm:pt>
    <dgm:pt modelId="{0DE32BA4-67F3-4086-ADB7-72C430ADBBA7}" type="parTrans" cxnId="{04A85C2B-9DA7-4F73-A77C-A68B7C1388D7}">
      <dgm:prSet/>
      <dgm:spPr/>
      <dgm:t>
        <a:bodyPr/>
        <a:lstStyle/>
        <a:p>
          <a:endParaRPr lang="en-US"/>
        </a:p>
      </dgm:t>
    </dgm:pt>
    <dgm:pt modelId="{67009A43-E45F-498F-BF26-FC9650D992FE}" type="sibTrans" cxnId="{04A85C2B-9DA7-4F73-A77C-A68B7C1388D7}">
      <dgm:prSet/>
      <dgm:spPr/>
      <dgm:t>
        <a:bodyPr/>
        <a:lstStyle/>
        <a:p>
          <a:endParaRPr lang="en-US"/>
        </a:p>
      </dgm:t>
    </dgm:pt>
    <dgm:pt modelId="{5BC6539F-D3AB-4607-93E9-B741D07C4303}">
      <dgm:prSet/>
      <dgm:spPr/>
      <dgm:t>
        <a:bodyPr/>
        <a:lstStyle/>
        <a:p>
          <a:r>
            <a:rPr lang="en-US"/>
            <a:t>'Likeability' and 'genuineness' outrank 'credibility' and 'expertise'</a:t>
          </a:r>
        </a:p>
      </dgm:t>
    </dgm:pt>
    <dgm:pt modelId="{29DCC89F-2AA8-4067-965E-491E787C974F}" type="parTrans" cxnId="{9498B1E5-BF9B-4E0C-A495-A9ECA5F93809}">
      <dgm:prSet/>
      <dgm:spPr/>
      <dgm:t>
        <a:bodyPr/>
        <a:lstStyle/>
        <a:p>
          <a:endParaRPr lang="en-US"/>
        </a:p>
      </dgm:t>
    </dgm:pt>
    <dgm:pt modelId="{1981628A-BFCE-44CA-A09B-F29069FA8A56}" type="sibTrans" cxnId="{9498B1E5-BF9B-4E0C-A495-A9ECA5F93809}">
      <dgm:prSet/>
      <dgm:spPr/>
      <dgm:t>
        <a:bodyPr/>
        <a:lstStyle/>
        <a:p>
          <a:endParaRPr lang="en-US"/>
        </a:p>
      </dgm:t>
    </dgm:pt>
    <dgm:pt modelId="{F027F673-6472-498C-B8DD-367B757D5CF0}">
      <dgm:prSet/>
      <dgm:spPr/>
      <dgm:t>
        <a:bodyPr/>
        <a:lstStyle/>
        <a:p>
          <a:r>
            <a:rPr lang="en-US"/>
            <a:t>Supports genre definition of post-true crime as affect-centered</a:t>
          </a:r>
        </a:p>
      </dgm:t>
    </dgm:pt>
    <dgm:pt modelId="{6AAEE636-369C-493C-A27F-CE971CA38DC0}" type="parTrans" cxnId="{9CE4BE09-1212-4869-B026-F09C3835CDA9}">
      <dgm:prSet/>
      <dgm:spPr/>
      <dgm:t>
        <a:bodyPr/>
        <a:lstStyle/>
        <a:p>
          <a:endParaRPr lang="en-US"/>
        </a:p>
      </dgm:t>
    </dgm:pt>
    <dgm:pt modelId="{C5CA103F-B6E2-4FE5-AD92-9A227CA4CB1D}" type="sibTrans" cxnId="{9CE4BE09-1212-4869-B026-F09C3835CDA9}">
      <dgm:prSet/>
      <dgm:spPr/>
      <dgm:t>
        <a:bodyPr/>
        <a:lstStyle/>
        <a:p>
          <a:endParaRPr lang="en-US"/>
        </a:p>
      </dgm:t>
    </dgm:pt>
    <dgm:pt modelId="{F57F5A47-FE9F-4D2E-9DF1-0E66D8A8FEC0}" type="pres">
      <dgm:prSet presAssocID="{F0A9031F-B682-4CA6-BEA5-CA1AB9C634C9}" presName="linear" presStyleCnt="0">
        <dgm:presLayoutVars>
          <dgm:animLvl val="lvl"/>
          <dgm:resizeHandles val="exact"/>
        </dgm:presLayoutVars>
      </dgm:prSet>
      <dgm:spPr/>
    </dgm:pt>
    <dgm:pt modelId="{3FE23B02-D31E-4CD4-9633-A1226117258B}" type="pres">
      <dgm:prSet presAssocID="{437FA222-9876-4584-B217-9ACB61E0D95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38E9941-2B0A-4321-9DAB-683271840DA3}" type="pres">
      <dgm:prSet presAssocID="{67009A43-E45F-498F-BF26-FC9650D992FE}" presName="spacer" presStyleCnt="0"/>
      <dgm:spPr/>
    </dgm:pt>
    <dgm:pt modelId="{19E42F61-B76C-4B09-B659-DD58AEB2CF55}" type="pres">
      <dgm:prSet presAssocID="{5BC6539F-D3AB-4607-93E9-B741D07C430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063EF6E-286A-4A19-A42E-DFDE88630340}" type="pres">
      <dgm:prSet presAssocID="{1981628A-BFCE-44CA-A09B-F29069FA8A56}" presName="spacer" presStyleCnt="0"/>
      <dgm:spPr/>
    </dgm:pt>
    <dgm:pt modelId="{43E72723-D3F3-4F3F-A82B-2B699AB7AB4D}" type="pres">
      <dgm:prSet presAssocID="{F027F673-6472-498C-B8DD-367B757D5CF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CE4BE09-1212-4869-B026-F09C3835CDA9}" srcId="{F0A9031F-B682-4CA6-BEA5-CA1AB9C634C9}" destId="{F027F673-6472-498C-B8DD-367B757D5CF0}" srcOrd="2" destOrd="0" parTransId="{6AAEE636-369C-493C-A27F-CE971CA38DC0}" sibTransId="{C5CA103F-B6E2-4FE5-AD92-9A227CA4CB1D}"/>
    <dgm:cxn modelId="{04A85C2B-9DA7-4F73-A77C-A68B7C1388D7}" srcId="{F0A9031F-B682-4CA6-BEA5-CA1AB9C634C9}" destId="{437FA222-9876-4584-B217-9ACB61E0D95E}" srcOrd="0" destOrd="0" parTransId="{0DE32BA4-67F3-4086-ADB7-72C430ADBBA7}" sibTransId="{67009A43-E45F-498F-BF26-FC9650D992FE}"/>
    <dgm:cxn modelId="{7B730092-66BA-4D67-AB19-F12077210119}" type="presOf" srcId="{5BC6539F-D3AB-4607-93E9-B741D07C4303}" destId="{19E42F61-B76C-4B09-B659-DD58AEB2CF55}" srcOrd="0" destOrd="0" presId="urn:microsoft.com/office/officeart/2005/8/layout/vList2"/>
    <dgm:cxn modelId="{D52F33C4-4EC9-4014-A111-7648E44DDEB9}" type="presOf" srcId="{F027F673-6472-498C-B8DD-367B757D5CF0}" destId="{43E72723-D3F3-4F3F-A82B-2B699AB7AB4D}" srcOrd="0" destOrd="0" presId="urn:microsoft.com/office/officeart/2005/8/layout/vList2"/>
    <dgm:cxn modelId="{BB5E8FD5-FEED-4171-8B9E-8EFA86897281}" type="presOf" srcId="{F0A9031F-B682-4CA6-BEA5-CA1AB9C634C9}" destId="{F57F5A47-FE9F-4D2E-9DF1-0E66D8A8FEC0}" srcOrd="0" destOrd="0" presId="urn:microsoft.com/office/officeart/2005/8/layout/vList2"/>
    <dgm:cxn modelId="{9498B1E5-BF9B-4E0C-A495-A9ECA5F93809}" srcId="{F0A9031F-B682-4CA6-BEA5-CA1AB9C634C9}" destId="{5BC6539F-D3AB-4607-93E9-B741D07C4303}" srcOrd="1" destOrd="0" parTransId="{29DCC89F-2AA8-4067-965E-491E787C974F}" sibTransId="{1981628A-BFCE-44CA-A09B-F29069FA8A56}"/>
    <dgm:cxn modelId="{20979DFB-6063-4420-A4A3-1EB7F1CB1862}" type="presOf" srcId="{437FA222-9876-4584-B217-9ACB61E0D95E}" destId="{3FE23B02-D31E-4CD4-9633-A1226117258B}" srcOrd="0" destOrd="0" presId="urn:microsoft.com/office/officeart/2005/8/layout/vList2"/>
    <dgm:cxn modelId="{97071EC3-F6FE-41D7-B744-727F8636CF4E}" type="presParOf" srcId="{F57F5A47-FE9F-4D2E-9DF1-0E66D8A8FEC0}" destId="{3FE23B02-D31E-4CD4-9633-A1226117258B}" srcOrd="0" destOrd="0" presId="urn:microsoft.com/office/officeart/2005/8/layout/vList2"/>
    <dgm:cxn modelId="{A8015F95-9381-4FFD-B823-0138DF587A67}" type="presParOf" srcId="{F57F5A47-FE9F-4D2E-9DF1-0E66D8A8FEC0}" destId="{638E9941-2B0A-4321-9DAB-683271840DA3}" srcOrd="1" destOrd="0" presId="urn:microsoft.com/office/officeart/2005/8/layout/vList2"/>
    <dgm:cxn modelId="{2A886A09-0ED8-4AAD-8343-4EE4A2671444}" type="presParOf" srcId="{F57F5A47-FE9F-4D2E-9DF1-0E66D8A8FEC0}" destId="{19E42F61-B76C-4B09-B659-DD58AEB2CF55}" srcOrd="2" destOrd="0" presId="urn:microsoft.com/office/officeart/2005/8/layout/vList2"/>
    <dgm:cxn modelId="{5361541D-7850-4EB8-9972-36BAA2699C85}" type="presParOf" srcId="{F57F5A47-FE9F-4D2E-9DF1-0E66D8A8FEC0}" destId="{9063EF6E-286A-4A19-A42E-DFDE88630340}" srcOrd="3" destOrd="0" presId="urn:microsoft.com/office/officeart/2005/8/layout/vList2"/>
    <dgm:cxn modelId="{DA674C06-3C88-4E3B-913D-2EBC2FBC981F}" type="presParOf" srcId="{F57F5A47-FE9F-4D2E-9DF1-0E66D8A8FEC0}" destId="{43E72723-D3F3-4F3F-A82B-2B699AB7AB4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9ADDA25-70F3-49C7-AF8B-6F79298D0C01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CA0D007-3AD3-47DE-A177-48F9BA9678E7}">
      <dgm:prSet/>
      <dgm:spPr/>
      <dgm:t>
        <a:bodyPr/>
        <a:lstStyle/>
        <a:p>
          <a:r>
            <a:rPr lang="en-US"/>
            <a:t>Fans cite Sarian’s personality and voice as central appeals</a:t>
          </a:r>
        </a:p>
      </dgm:t>
    </dgm:pt>
    <dgm:pt modelId="{994FABB0-7E11-42FB-92C1-6053E38CD307}" type="parTrans" cxnId="{BAA026CF-6648-4ED9-AB3B-C27B034C5E97}">
      <dgm:prSet/>
      <dgm:spPr/>
      <dgm:t>
        <a:bodyPr/>
        <a:lstStyle/>
        <a:p>
          <a:endParaRPr lang="en-US"/>
        </a:p>
      </dgm:t>
    </dgm:pt>
    <dgm:pt modelId="{BBE3B016-1EA1-4943-84B2-2DBDADC4DB8D}" type="sibTrans" cxnId="{BAA026CF-6648-4ED9-AB3B-C27B034C5E97}">
      <dgm:prSet/>
      <dgm:spPr/>
      <dgm:t>
        <a:bodyPr/>
        <a:lstStyle/>
        <a:p>
          <a:endParaRPr lang="en-US"/>
        </a:p>
      </dgm:t>
    </dgm:pt>
    <dgm:pt modelId="{E5ED2175-6843-478E-B5B3-A729A8DD1931}">
      <dgm:prSet/>
      <dgm:spPr/>
      <dgm:t>
        <a:bodyPr/>
        <a:lstStyle/>
        <a:p>
          <a:r>
            <a:rPr lang="en-US"/>
            <a:t>Narrative style praised for balancing levity and respect</a:t>
          </a:r>
        </a:p>
      </dgm:t>
    </dgm:pt>
    <dgm:pt modelId="{09ADCFFF-5EE8-47AB-866B-251972F74EBA}" type="parTrans" cxnId="{615725F8-7905-49C8-AB9D-CB1BF5B9D02B}">
      <dgm:prSet/>
      <dgm:spPr/>
      <dgm:t>
        <a:bodyPr/>
        <a:lstStyle/>
        <a:p>
          <a:endParaRPr lang="en-US"/>
        </a:p>
      </dgm:t>
    </dgm:pt>
    <dgm:pt modelId="{0B4CEC54-788B-46BD-8AD7-D0F559E45123}" type="sibTrans" cxnId="{615725F8-7905-49C8-AB9D-CB1BF5B9D02B}">
      <dgm:prSet/>
      <dgm:spPr/>
      <dgm:t>
        <a:bodyPr/>
        <a:lstStyle/>
        <a:p>
          <a:endParaRPr lang="en-US"/>
        </a:p>
      </dgm:t>
    </dgm:pt>
    <dgm:pt modelId="{3E3BCAEC-E0E3-4EF6-9274-D3ADD44383AA}">
      <dgm:prSet/>
      <dgm:spPr/>
      <dgm:t>
        <a:bodyPr/>
        <a:lstStyle/>
        <a:p>
          <a:r>
            <a:rPr lang="en-US"/>
            <a:t>Makeup artistry and true crime interest are secondary</a:t>
          </a:r>
        </a:p>
      </dgm:t>
    </dgm:pt>
    <dgm:pt modelId="{A293DC36-81D6-4C39-9D2B-861522CF5AB9}" type="parTrans" cxnId="{0055B77E-E810-47BE-A1A2-72A539591678}">
      <dgm:prSet/>
      <dgm:spPr/>
      <dgm:t>
        <a:bodyPr/>
        <a:lstStyle/>
        <a:p>
          <a:endParaRPr lang="en-US"/>
        </a:p>
      </dgm:t>
    </dgm:pt>
    <dgm:pt modelId="{2C3C7C93-64FC-49D3-8CD6-4C11B4FAF71B}" type="sibTrans" cxnId="{0055B77E-E810-47BE-A1A2-72A539591678}">
      <dgm:prSet/>
      <dgm:spPr/>
      <dgm:t>
        <a:bodyPr/>
        <a:lstStyle/>
        <a:p>
          <a:endParaRPr lang="en-US"/>
        </a:p>
      </dgm:t>
    </dgm:pt>
    <dgm:pt modelId="{B72E35E8-D042-48A1-844E-321101FE56A6}" type="pres">
      <dgm:prSet presAssocID="{89ADDA25-70F3-49C7-AF8B-6F79298D0C01}" presName="diagram" presStyleCnt="0">
        <dgm:presLayoutVars>
          <dgm:dir/>
          <dgm:resizeHandles val="exact"/>
        </dgm:presLayoutVars>
      </dgm:prSet>
      <dgm:spPr/>
    </dgm:pt>
    <dgm:pt modelId="{78AC1C3C-F9CF-4EF3-9181-D26B38D9300F}" type="pres">
      <dgm:prSet presAssocID="{7CA0D007-3AD3-47DE-A177-48F9BA9678E7}" presName="node" presStyleLbl="node1" presStyleIdx="0" presStyleCnt="3">
        <dgm:presLayoutVars>
          <dgm:bulletEnabled val="1"/>
        </dgm:presLayoutVars>
      </dgm:prSet>
      <dgm:spPr/>
    </dgm:pt>
    <dgm:pt modelId="{1FEDF77D-7B4C-4205-BD34-D0A53C55D6F5}" type="pres">
      <dgm:prSet presAssocID="{BBE3B016-1EA1-4943-84B2-2DBDADC4DB8D}" presName="sibTrans" presStyleCnt="0"/>
      <dgm:spPr/>
    </dgm:pt>
    <dgm:pt modelId="{A663E7FB-0B3C-4902-A39B-6BC7F6D8703C}" type="pres">
      <dgm:prSet presAssocID="{E5ED2175-6843-478E-B5B3-A729A8DD1931}" presName="node" presStyleLbl="node1" presStyleIdx="1" presStyleCnt="3">
        <dgm:presLayoutVars>
          <dgm:bulletEnabled val="1"/>
        </dgm:presLayoutVars>
      </dgm:prSet>
      <dgm:spPr/>
    </dgm:pt>
    <dgm:pt modelId="{BE9395EE-90E2-432D-B9F0-F7A8E6DA28DA}" type="pres">
      <dgm:prSet presAssocID="{0B4CEC54-788B-46BD-8AD7-D0F559E45123}" presName="sibTrans" presStyleCnt="0"/>
      <dgm:spPr/>
    </dgm:pt>
    <dgm:pt modelId="{89CCFFE8-61FA-4FC9-90D8-35FF6E893339}" type="pres">
      <dgm:prSet presAssocID="{3E3BCAEC-E0E3-4EF6-9274-D3ADD44383AA}" presName="node" presStyleLbl="node1" presStyleIdx="2" presStyleCnt="3">
        <dgm:presLayoutVars>
          <dgm:bulletEnabled val="1"/>
        </dgm:presLayoutVars>
      </dgm:prSet>
      <dgm:spPr/>
    </dgm:pt>
  </dgm:ptLst>
  <dgm:cxnLst>
    <dgm:cxn modelId="{5D2D1F00-E446-4FE8-83E5-2104B1FAC831}" type="presOf" srcId="{3E3BCAEC-E0E3-4EF6-9274-D3ADD44383AA}" destId="{89CCFFE8-61FA-4FC9-90D8-35FF6E893339}" srcOrd="0" destOrd="0" presId="urn:microsoft.com/office/officeart/2005/8/layout/default"/>
    <dgm:cxn modelId="{7ADCA130-FAA1-4F2E-ABC2-4C989E8D62BC}" type="presOf" srcId="{7CA0D007-3AD3-47DE-A177-48F9BA9678E7}" destId="{78AC1C3C-F9CF-4EF3-9181-D26B38D9300F}" srcOrd="0" destOrd="0" presId="urn:microsoft.com/office/officeart/2005/8/layout/default"/>
    <dgm:cxn modelId="{C2D10F57-F071-461C-A0EA-C0E53F19C76B}" type="presOf" srcId="{89ADDA25-70F3-49C7-AF8B-6F79298D0C01}" destId="{B72E35E8-D042-48A1-844E-321101FE56A6}" srcOrd="0" destOrd="0" presId="urn:microsoft.com/office/officeart/2005/8/layout/default"/>
    <dgm:cxn modelId="{0055B77E-E810-47BE-A1A2-72A539591678}" srcId="{89ADDA25-70F3-49C7-AF8B-6F79298D0C01}" destId="{3E3BCAEC-E0E3-4EF6-9274-D3ADD44383AA}" srcOrd="2" destOrd="0" parTransId="{A293DC36-81D6-4C39-9D2B-861522CF5AB9}" sibTransId="{2C3C7C93-64FC-49D3-8CD6-4C11B4FAF71B}"/>
    <dgm:cxn modelId="{BAA026CF-6648-4ED9-AB3B-C27B034C5E97}" srcId="{89ADDA25-70F3-49C7-AF8B-6F79298D0C01}" destId="{7CA0D007-3AD3-47DE-A177-48F9BA9678E7}" srcOrd="0" destOrd="0" parTransId="{994FABB0-7E11-42FB-92C1-6053E38CD307}" sibTransId="{BBE3B016-1EA1-4943-84B2-2DBDADC4DB8D}"/>
    <dgm:cxn modelId="{1FA788D8-BE4E-4106-A7DB-441C2025613F}" type="presOf" srcId="{E5ED2175-6843-478E-B5B3-A729A8DD1931}" destId="{A663E7FB-0B3C-4902-A39B-6BC7F6D8703C}" srcOrd="0" destOrd="0" presId="urn:microsoft.com/office/officeart/2005/8/layout/default"/>
    <dgm:cxn modelId="{615725F8-7905-49C8-AB9D-CB1BF5B9D02B}" srcId="{89ADDA25-70F3-49C7-AF8B-6F79298D0C01}" destId="{E5ED2175-6843-478E-B5B3-A729A8DD1931}" srcOrd="1" destOrd="0" parTransId="{09ADCFFF-5EE8-47AB-866B-251972F74EBA}" sibTransId="{0B4CEC54-788B-46BD-8AD7-D0F559E45123}"/>
    <dgm:cxn modelId="{23987950-456C-4264-A646-6210FC50F116}" type="presParOf" srcId="{B72E35E8-D042-48A1-844E-321101FE56A6}" destId="{78AC1C3C-F9CF-4EF3-9181-D26B38D9300F}" srcOrd="0" destOrd="0" presId="urn:microsoft.com/office/officeart/2005/8/layout/default"/>
    <dgm:cxn modelId="{03CFDB0F-2542-484C-88BE-C6E540906816}" type="presParOf" srcId="{B72E35E8-D042-48A1-844E-321101FE56A6}" destId="{1FEDF77D-7B4C-4205-BD34-D0A53C55D6F5}" srcOrd="1" destOrd="0" presId="urn:microsoft.com/office/officeart/2005/8/layout/default"/>
    <dgm:cxn modelId="{664C67EE-DD33-4E5D-A97F-8056790997F2}" type="presParOf" srcId="{B72E35E8-D042-48A1-844E-321101FE56A6}" destId="{A663E7FB-0B3C-4902-A39B-6BC7F6D8703C}" srcOrd="2" destOrd="0" presId="urn:microsoft.com/office/officeart/2005/8/layout/default"/>
    <dgm:cxn modelId="{B51C603D-8C1F-4AA2-8732-89E389288169}" type="presParOf" srcId="{B72E35E8-D042-48A1-844E-321101FE56A6}" destId="{BE9395EE-90E2-432D-B9F0-F7A8E6DA28DA}" srcOrd="3" destOrd="0" presId="urn:microsoft.com/office/officeart/2005/8/layout/default"/>
    <dgm:cxn modelId="{82B82ECA-57FD-458E-A13D-7587069721F4}" type="presParOf" srcId="{B72E35E8-D042-48A1-844E-321101FE56A6}" destId="{89CCFFE8-61FA-4FC9-90D8-35FF6E89333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BBCB4-0BED-4414-9E6F-8BEC33E05446}">
      <dsp:nvSpPr>
        <dsp:cNvPr id="0" name=""/>
        <dsp:cNvSpPr/>
      </dsp:nvSpPr>
      <dsp:spPr>
        <a:xfrm>
          <a:off x="429570" y="472"/>
          <a:ext cx="3346456" cy="20078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Explores fan motivations for engaging with Bailey Sarian’s 'Murder, Mystery and Makeup' (MMM)</a:t>
          </a:r>
          <a:endParaRPr lang="en-US" sz="2300" kern="1200" dirty="0"/>
        </a:p>
      </dsp:txBody>
      <dsp:txXfrm>
        <a:off x="429570" y="472"/>
        <a:ext cx="3346456" cy="2007873"/>
      </dsp:txXfrm>
    </dsp:sp>
    <dsp:sp modelId="{CAC04BA2-C12C-4B7B-B7AE-84EC81163CE7}">
      <dsp:nvSpPr>
        <dsp:cNvPr id="0" name=""/>
        <dsp:cNvSpPr/>
      </dsp:nvSpPr>
      <dsp:spPr>
        <a:xfrm>
          <a:off x="4110672" y="472"/>
          <a:ext cx="3346456" cy="2007873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Post-true crime genre focuses on emotion, affect and storytelling over factual precision</a:t>
          </a:r>
          <a:endParaRPr lang="en-US" sz="2300" kern="1200"/>
        </a:p>
      </dsp:txBody>
      <dsp:txXfrm>
        <a:off x="4110672" y="472"/>
        <a:ext cx="3346456" cy="2007873"/>
      </dsp:txXfrm>
    </dsp:sp>
    <dsp:sp modelId="{94A23244-2403-486D-B26D-9CBE2CA203BD}">
      <dsp:nvSpPr>
        <dsp:cNvPr id="0" name=""/>
        <dsp:cNvSpPr/>
      </dsp:nvSpPr>
      <dsp:spPr>
        <a:xfrm>
          <a:off x="429570" y="2342991"/>
          <a:ext cx="3346456" cy="2007873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Hypothesis: parasocial relationships will be key to fan enjoyment</a:t>
          </a:r>
          <a:endParaRPr lang="en-US" sz="2300" kern="1200"/>
        </a:p>
      </dsp:txBody>
      <dsp:txXfrm>
        <a:off x="429570" y="2342991"/>
        <a:ext cx="3346456" cy="2007873"/>
      </dsp:txXfrm>
    </dsp:sp>
    <dsp:sp modelId="{B5BD2862-DDAD-4751-8B53-F25445604A4C}">
      <dsp:nvSpPr>
        <dsp:cNvPr id="0" name=""/>
        <dsp:cNvSpPr/>
      </dsp:nvSpPr>
      <dsp:spPr>
        <a:xfrm>
          <a:off x="4110672" y="2342991"/>
          <a:ext cx="3346456" cy="2007873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Findings: PRS weaker than expected; postdigital intimacies (Evans and Ringrose 2025) as better framework</a:t>
          </a:r>
          <a:endParaRPr lang="en-US" sz="2300" kern="1200"/>
        </a:p>
      </dsp:txBody>
      <dsp:txXfrm>
        <a:off x="4110672" y="2342991"/>
        <a:ext cx="3346456" cy="200787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4E6F1-66A6-4F9F-8733-C6453F4147AA}">
      <dsp:nvSpPr>
        <dsp:cNvPr id="0" name=""/>
        <dsp:cNvSpPr/>
      </dsp:nvSpPr>
      <dsp:spPr>
        <a:xfrm>
          <a:off x="0" y="7850"/>
          <a:ext cx="7017080" cy="13922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Most fans say they'd feel sad, disappointed, or 'gutted'</a:t>
          </a:r>
        </a:p>
      </dsp:txBody>
      <dsp:txXfrm>
        <a:off x="67966" y="75816"/>
        <a:ext cx="6881148" cy="1256367"/>
      </dsp:txXfrm>
    </dsp:sp>
    <dsp:sp modelId="{A3F79E69-F24B-499E-A580-63B826ADC5A4}">
      <dsp:nvSpPr>
        <dsp:cNvPr id="0" name=""/>
        <dsp:cNvSpPr/>
      </dsp:nvSpPr>
      <dsp:spPr>
        <a:xfrm>
          <a:off x="0" y="1500950"/>
          <a:ext cx="7017080" cy="139229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Language reflects affective loss</a:t>
          </a:r>
        </a:p>
      </dsp:txBody>
      <dsp:txXfrm>
        <a:off x="67966" y="1568916"/>
        <a:ext cx="6881148" cy="1256367"/>
      </dsp:txXfrm>
    </dsp:sp>
    <dsp:sp modelId="{ADB52941-A4BE-4DD3-988B-D995BA862EFE}">
      <dsp:nvSpPr>
        <dsp:cNvPr id="0" name=""/>
        <dsp:cNvSpPr/>
      </dsp:nvSpPr>
      <dsp:spPr>
        <a:xfrm>
          <a:off x="0" y="2994050"/>
          <a:ext cx="7017080" cy="139229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Fans express empathy for Sarian’s wellbeing and choices</a:t>
          </a:r>
        </a:p>
      </dsp:txBody>
      <dsp:txXfrm>
        <a:off x="67966" y="3062016"/>
        <a:ext cx="6881148" cy="125636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82A72-ECF2-4100-BC2B-A871C61FB7A2}">
      <dsp:nvSpPr>
        <dsp:cNvPr id="0" name=""/>
        <dsp:cNvSpPr/>
      </dsp:nvSpPr>
      <dsp:spPr>
        <a:xfrm>
          <a:off x="429570" y="472"/>
          <a:ext cx="3346456" cy="20078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60% don’t view Sarian as occupying a social role (friend, teacher, etc.)</a:t>
          </a:r>
        </a:p>
      </dsp:txBody>
      <dsp:txXfrm>
        <a:off x="429570" y="472"/>
        <a:ext cx="3346456" cy="2007873"/>
      </dsp:txXfrm>
    </dsp:sp>
    <dsp:sp modelId="{8EC5DA2B-54AB-45DF-A70C-D4B5CE893249}">
      <dsp:nvSpPr>
        <dsp:cNvPr id="0" name=""/>
        <dsp:cNvSpPr/>
      </dsp:nvSpPr>
      <dsp:spPr>
        <a:xfrm>
          <a:off x="4110672" y="472"/>
          <a:ext cx="3346456" cy="2007873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Few fans expressed desire for direct interaction</a:t>
          </a:r>
        </a:p>
      </dsp:txBody>
      <dsp:txXfrm>
        <a:off x="4110672" y="472"/>
        <a:ext cx="3346456" cy="2007873"/>
      </dsp:txXfrm>
    </dsp:sp>
    <dsp:sp modelId="{20718439-1A4C-41EF-A877-B82C3BF0BE73}">
      <dsp:nvSpPr>
        <dsp:cNvPr id="0" name=""/>
        <dsp:cNvSpPr/>
      </dsp:nvSpPr>
      <dsp:spPr>
        <a:xfrm>
          <a:off x="2270121" y="2342991"/>
          <a:ext cx="3346456" cy="2007873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Emotional closeness exists without formal PSR structure</a:t>
          </a:r>
        </a:p>
      </dsp:txBody>
      <dsp:txXfrm>
        <a:off x="2270121" y="2342991"/>
        <a:ext cx="3346456" cy="200787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C9EE7-27C6-42D4-ACAD-7563CE8F59C1}">
      <dsp:nvSpPr>
        <dsp:cNvPr id="0" name=""/>
        <dsp:cNvSpPr/>
      </dsp:nvSpPr>
      <dsp:spPr>
        <a:xfrm>
          <a:off x="0" y="383150"/>
          <a:ext cx="7017080" cy="11536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Postdigital</a:t>
          </a:r>
          <a:r>
            <a:rPr lang="en-US" sz="2900" kern="1200" dirty="0"/>
            <a:t> = web of human, tech, media and material relations (Evans &amp; Ringrose 2025)</a:t>
          </a:r>
        </a:p>
      </dsp:txBody>
      <dsp:txXfrm>
        <a:off x="56315" y="439465"/>
        <a:ext cx="6904450" cy="1040990"/>
      </dsp:txXfrm>
    </dsp:sp>
    <dsp:sp modelId="{6E76DF87-8870-4F61-B86B-586108B9B35C}">
      <dsp:nvSpPr>
        <dsp:cNvPr id="0" name=""/>
        <dsp:cNvSpPr/>
      </dsp:nvSpPr>
      <dsp:spPr>
        <a:xfrm>
          <a:off x="0" y="1620290"/>
          <a:ext cx="7017080" cy="115362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Not just digital intimacy, but entanglement of physical and virtual experiences</a:t>
          </a:r>
        </a:p>
      </dsp:txBody>
      <dsp:txXfrm>
        <a:off x="56315" y="1676605"/>
        <a:ext cx="6904450" cy="1040990"/>
      </dsp:txXfrm>
    </dsp:sp>
    <dsp:sp modelId="{F976D4CF-5DC1-4ADB-B12F-8890335C7237}">
      <dsp:nvSpPr>
        <dsp:cNvPr id="0" name=""/>
        <dsp:cNvSpPr/>
      </dsp:nvSpPr>
      <dsp:spPr>
        <a:xfrm>
          <a:off x="0" y="2857430"/>
          <a:ext cx="7017080" cy="11536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Affective ties not bound by traditional social roles</a:t>
          </a:r>
        </a:p>
      </dsp:txBody>
      <dsp:txXfrm>
        <a:off x="56315" y="2913745"/>
        <a:ext cx="6904450" cy="104099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3E27C-8054-4C6C-ACE3-82D5DAA53E37}">
      <dsp:nvSpPr>
        <dsp:cNvPr id="0" name=""/>
        <dsp:cNvSpPr/>
      </dsp:nvSpPr>
      <dsp:spPr>
        <a:xfrm>
          <a:off x="429570" y="472"/>
          <a:ext cx="3346456" cy="20078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Fans engage with MMM during creative, often gendered activities (e.g., crochet, makeup)</a:t>
          </a:r>
        </a:p>
      </dsp:txBody>
      <dsp:txXfrm>
        <a:off x="429570" y="472"/>
        <a:ext cx="3346456" cy="2007873"/>
      </dsp:txXfrm>
    </dsp:sp>
    <dsp:sp modelId="{86B00BA4-7CE5-4067-ABDB-8AA7AE4E43BA}">
      <dsp:nvSpPr>
        <dsp:cNvPr id="0" name=""/>
        <dsp:cNvSpPr/>
      </dsp:nvSpPr>
      <dsp:spPr>
        <a:xfrm>
          <a:off x="4110672" y="472"/>
          <a:ext cx="3346456" cy="2007873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Example: nail technicians playing MMM for clients</a:t>
          </a:r>
        </a:p>
      </dsp:txBody>
      <dsp:txXfrm>
        <a:off x="4110672" y="472"/>
        <a:ext cx="3346456" cy="2007873"/>
      </dsp:txXfrm>
    </dsp:sp>
    <dsp:sp modelId="{69B37C3C-14E8-4428-809F-B93AA688D33D}">
      <dsp:nvSpPr>
        <dsp:cNvPr id="0" name=""/>
        <dsp:cNvSpPr/>
      </dsp:nvSpPr>
      <dsp:spPr>
        <a:xfrm>
          <a:off x="2270121" y="2342991"/>
          <a:ext cx="3346456" cy="2007873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Media becomes part of embodied, shared experiences</a:t>
          </a:r>
        </a:p>
      </dsp:txBody>
      <dsp:txXfrm>
        <a:off x="2270121" y="2342991"/>
        <a:ext cx="3346456" cy="200787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77E915-7D2F-46A1-81A1-07AD2FC2F1DD}">
      <dsp:nvSpPr>
        <dsp:cNvPr id="0" name=""/>
        <dsp:cNvSpPr/>
      </dsp:nvSpPr>
      <dsp:spPr>
        <a:xfrm>
          <a:off x="428289" y="734600"/>
          <a:ext cx="1269562" cy="126956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1AEE3-16E6-4C53-9D06-5807BE609A28}">
      <dsp:nvSpPr>
        <dsp:cNvPr id="0" name=""/>
        <dsp:cNvSpPr/>
      </dsp:nvSpPr>
      <dsp:spPr>
        <a:xfrm>
          <a:off x="698852" y="1005162"/>
          <a:ext cx="728437" cy="728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C8E25D-931D-4973-B70C-BE3A185632FD}">
      <dsp:nvSpPr>
        <dsp:cNvPr id="0" name=""/>
        <dsp:cNvSpPr/>
      </dsp:nvSpPr>
      <dsp:spPr>
        <a:xfrm>
          <a:off x="22446" y="2399600"/>
          <a:ext cx="2081250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Fans critique MMM and true crime genre for potential ethical oversights</a:t>
          </a:r>
        </a:p>
      </dsp:txBody>
      <dsp:txXfrm>
        <a:off x="22446" y="2399600"/>
        <a:ext cx="2081250" cy="1260000"/>
      </dsp:txXfrm>
    </dsp:sp>
    <dsp:sp modelId="{1558D5A3-641F-476D-9EC2-A37D6F021B4B}">
      <dsp:nvSpPr>
        <dsp:cNvPr id="0" name=""/>
        <dsp:cNvSpPr/>
      </dsp:nvSpPr>
      <dsp:spPr>
        <a:xfrm>
          <a:off x="2873758" y="734600"/>
          <a:ext cx="1269562" cy="126956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F1263D-2D40-4DA2-980B-958894DD54E1}">
      <dsp:nvSpPr>
        <dsp:cNvPr id="0" name=""/>
        <dsp:cNvSpPr/>
      </dsp:nvSpPr>
      <dsp:spPr>
        <a:xfrm>
          <a:off x="3144321" y="1005162"/>
          <a:ext cx="728437" cy="728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A720F3-9C46-43A4-9437-B516CD52C581}">
      <dsp:nvSpPr>
        <dsp:cNvPr id="0" name=""/>
        <dsp:cNvSpPr/>
      </dsp:nvSpPr>
      <dsp:spPr>
        <a:xfrm>
          <a:off x="2467915" y="2399600"/>
          <a:ext cx="2081250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Empathy extended to victims/survivor, not just host</a:t>
          </a:r>
        </a:p>
      </dsp:txBody>
      <dsp:txXfrm>
        <a:off x="2467915" y="2399600"/>
        <a:ext cx="2081250" cy="1260000"/>
      </dsp:txXfrm>
    </dsp:sp>
    <dsp:sp modelId="{8DAF3180-064D-49C5-9174-A4DBABFB2D66}">
      <dsp:nvSpPr>
        <dsp:cNvPr id="0" name=""/>
        <dsp:cNvSpPr/>
      </dsp:nvSpPr>
      <dsp:spPr>
        <a:xfrm>
          <a:off x="5319227" y="734600"/>
          <a:ext cx="1269562" cy="126956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EC9CE-7FF8-4CFB-86F4-01167BAD166F}">
      <dsp:nvSpPr>
        <dsp:cNvPr id="0" name=""/>
        <dsp:cNvSpPr/>
      </dsp:nvSpPr>
      <dsp:spPr>
        <a:xfrm>
          <a:off x="5589790" y="1005162"/>
          <a:ext cx="728437" cy="728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81F2F-251E-4F8F-B012-79BE1386E515}">
      <dsp:nvSpPr>
        <dsp:cNvPr id="0" name=""/>
        <dsp:cNvSpPr/>
      </dsp:nvSpPr>
      <dsp:spPr>
        <a:xfrm>
          <a:off x="4913383" y="2399600"/>
          <a:ext cx="2081250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Self-aware about tensions between entertainment and exploitation</a:t>
          </a:r>
        </a:p>
      </dsp:txBody>
      <dsp:txXfrm>
        <a:off x="4913383" y="2399600"/>
        <a:ext cx="2081250" cy="12600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AC776-8463-4E8E-81A7-6662FD17FDB7}">
      <dsp:nvSpPr>
        <dsp:cNvPr id="0" name=""/>
        <dsp:cNvSpPr/>
      </dsp:nvSpPr>
      <dsp:spPr>
        <a:xfrm>
          <a:off x="0" y="385535"/>
          <a:ext cx="7017080" cy="11520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Post-true crime prioritizes feeling over fact</a:t>
          </a:r>
        </a:p>
      </dsp:txBody>
      <dsp:txXfrm>
        <a:off x="56237" y="441772"/>
        <a:ext cx="6904606" cy="1039555"/>
      </dsp:txXfrm>
    </dsp:sp>
    <dsp:sp modelId="{006C32FF-9A91-4607-A53B-234D6EE3C810}">
      <dsp:nvSpPr>
        <dsp:cNvPr id="0" name=""/>
        <dsp:cNvSpPr/>
      </dsp:nvSpPr>
      <dsp:spPr>
        <a:xfrm>
          <a:off x="0" y="1621085"/>
          <a:ext cx="7017080" cy="115202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PSRs present but weaker than expected</a:t>
          </a:r>
        </a:p>
      </dsp:txBody>
      <dsp:txXfrm>
        <a:off x="56237" y="1677322"/>
        <a:ext cx="6904606" cy="1039555"/>
      </dsp:txXfrm>
    </dsp:sp>
    <dsp:sp modelId="{78DA6273-600F-42F7-878F-708886A748A3}">
      <dsp:nvSpPr>
        <dsp:cNvPr id="0" name=""/>
        <dsp:cNvSpPr/>
      </dsp:nvSpPr>
      <dsp:spPr>
        <a:xfrm>
          <a:off x="0" y="2856634"/>
          <a:ext cx="7017080" cy="115202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Postdigital intimacy better explains how fans connect with text, tech, and each other</a:t>
          </a:r>
        </a:p>
      </dsp:txBody>
      <dsp:txXfrm>
        <a:off x="56237" y="2912871"/>
        <a:ext cx="6904606" cy="103955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AA8FD-446A-4097-9823-2442F46A9C0A}">
      <dsp:nvSpPr>
        <dsp:cNvPr id="0" name=""/>
        <dsp:cNvSpPr/>
      </dsp:nvSpPr>
      <dsp:spPr>
        <a:xfrm>
          <a:off x="856" y="25676"/>
          <a:ext cx="3340650" cy="20043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Full study will be published in ‘Alternative Voices in True Crime’, ed. George Larke-Walsh</a:t>
          </a:r>
          <a:endParaRPr lang="en-US" sz="2500" kern="1200"/>
        </a:p>
      </dsp:txBody>
      <dsp:txXfrm>
        <a:off x="856" y="25676"/>
        <a:ext cx="3340650" cy="2004390"/>
      </dsp:txXfrm>
    </dsp:sp>
    <dsp:sp modelId="{91F4A78D-48A0-42EE-8774-02C1567CB83C}">
      <dsp:nvSpPr>
        <dsp:cNvPr id="0" name=""/>
        <dsp:cNvSpPr/>
      </dsp:nvSpPr>
      <dsp:spPr>
        <a:xfrm>
          <a:off x="3675572" y="25676"/>
          <a:ext cx="3340650" cy="2004390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Re-examine assumed dominance of PSRs in</a:t>
          </a:r>
          <a:r>
            <a:rPr lang="en-GB" sz="2500" kern="1200"/>
            <a:t> YouTube and similar forms</a:t>
          </a:r>
          <a:endParaRPr lang="en-US" sz="2500" kern="1200"/>
        </a:p>
      </dsp:txBody>
      <dsp:txXfrm>
        <a:off x="3675572" y="25676"/>
        <a:ext cx="3340650" cy="2004390"/>
      </dsp:txXfrm>
    </dsp:sp>
    <dsp:sp modelId="{79C8D837-2B89-4BD8-8C6D-6F6908D2C642}">
      <dsp:nvSpPr>
        <dsp:cNvPr id="0" name=""/>
        <dsp:cNvSpPr/>
      </dsp:nvSpPr>
      <dsp:spPr>
        <a:xfrm>
          <a:off x="856" y="2364132"/>
          <a:ext cx="3340650" cy="2004390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More attention to media-embodied affective flows</a:t>
          </a:r>
        </a:p>
      </dsp:txBody>
      <dsp:txXfrm>
        <a:off x="856" y="2364132"/>
        <a:ext cx="3340650" cy="2004390"/>
      </dsp:txXfrm>
    </dsp:sp>
    <dsp:sp modelId="{C98B272C-B311-43A7-B23D-5E9E8BF3430C}">
      <dsp:nvSpPr>
        <dsp:cNvPr id="0" name=""/>
        <dsp:cNvSpPr/>
      </dsp:nvSpPr>
      <dsp:spPr>
        <a:xfrm>
          <a:off x="3675572" y="2364132"/>
          <a:ext cx="3340650" cy="200439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Explore ethical, material, and human-tech entanglements</a:t>
          </a:r>
        </a:p>
      </dsp:txBody>
      <dsp:txXfrm>
        <a:off x="3675572" y="2364132"/>
        <a:ext cx="3340650" cy="200439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AB9E9-5760-45B9-AE53-4D68BE9784DF}">
      <dsp:nvSpPr>
        <dsp:cNvPr id="0" name=""/>
        <dsp:cNvSpPr/>
      </dsp:nvSpPr>
      <dsp:spPr>
        <a:xfrm>
          <a:off x="0" y="531"/>
          <a:ext cx="78867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60409-364B-428F-8D76-BD32BE1B0EFF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F2579-CCD8-432F-94A7-F7F58D7ED949}">
      <dsp:nvSpPr>
        <dsp:cNvPr id="0" name=""/>
        <dsp:cNvSpPr/>
      </dsp:nvSpPr>
      <dsp:spPr>
        <a:xfrm>
          <a:off x="1435590" y="531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Small, Reddit-recruited sample may limit generalizability</a:t>
          </a:r>
        </a:p>
      </dsp:txBody>
      <dsp:txXfrm>
        <a:off x="1435590" y="531"/>
        <a:ext cx="6451109" cy="1242935"/>
      </dsp:txXfrm>
    </dsp:sp>
    <dsp:sp modelId="{CF1D5497-BA03-4D9A-812A-A37923A088D1}">
      <dsp:nvSpPr>
        <dsp:cNvPr id="0" name=""/>
        <dsp:cNvSpPr/>
      </dsp:nvSpPr>
      <dsp:spPr>
        <a:xfrm>
          <a:off x="0" y="1554201"/>
          <a:ext cx="78867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631F0-9F5C-439D-ABB2-D7C5C5202A49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A84FEA-4003-42A8-834D-9ECA96B4A9A9}">
      <dsp:nvSpPr>
        <dsp:cNvPr id="0" name=""/>
        <dsp:cNvSpPr/>
      </dsp:nvSpPr>
      <dsp:spPr>
        <a:xfrm>
          <a:off x="1435590" y="1554201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Self-reported data: some category confusion, neglect of ‘silent fans’</a:t>
          </a:r>
        </a:p>
      </dsp:txBody>
      <dsp:txXfrm>
        <a:off x="1435590" y="1554201"/>
        <a:ext cx="6451109" cy="1242935"/>
      </dsp:txXfrm>
    </dsp:sp>
    <dsp:sp modelId="{3EFB3620-368C-4278-B925-3DC888B91ED9}">
      <dsp:nvSpPr>
        <dsp:cNvPr id="0" name=""/>
        <dsp:cNvSpPr/>
      </dsp:nvSpPr>
      <dsp:spPr>
        <a:xfrm>
          <a:off x="0" y="3107870"/>
          <a:ext cx="78867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F0B693-DCF5-4491-BEE1-2085E4765E0E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C6DF19-F3FC-43AA-B24A-8E8D6588D7BE}">
      <dsp:nvSpPr>
        <dsp:cNvPr id="0" name=""/>
        <dsp:cNvSpPr/>
      </dsp:nvSpPr>
      <dsp:spPr>
        <a:xfrm>
          <a:off x="1435590" y="3107870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Ambivalence about PSRs may reflect stigma or critique</a:t>
          </a:r>
        </a:p>
      </dsp:txBody>
      <dsp:txXfrm>
        <a:off x="1435590" y="3107870"/>
        <a:ext cx="6451109" cy="1242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52B80-AB5F-4951-9981-9039A911FCF5}">
      <dsp:nvSpPr>
        <dsp:cNvPr id="0" name=""/>
        <dsp:cNvSpPr/>
      </dsp:nvSpPr>
      <dsp:spPr>
        <a:xfrm>
          <a:off x="0" y="4274295"/>
          <a:ext cx="4358346" cy="1402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Scholars link PSRs to true crime hosts in new media</a:t>
          </a:r>
          <a:r>
            <a:rPr lang="en-GB" sz="2100" kern="1200"/>
            <a:t> (Gaynor 2024; Pavelko and Myrick 2020; Schulenberg 2021).</a:t>
          </a:r>
          <a:endParaRPr lang="en-US" sz="2100" kern="1200"/>
        </a:p>
      </dsp:txBody>
      <dsp:txXfrm>
        <a:off x="0" y="4274295"/>
        <a:ext cx="4358346" cy="1402919"/>
      </dsp:txXfrm>
    </dsp:sp>
    <dsp:sp modelId="{4E1ADD23-6707-40F1-932B-06B9DBC65D81}">
      <dsp:nvSpPr>
        <dsp:cNvPr id="0" name=""/>
        <dsp:cNvSpPr/>
      </dsp:nvSpPr>
      <dsp:spPr>
        <a:xfrm rot="10800000">
          <a:off x="0" y="2137649"/>
          <a:ext cx="4358346" cy="2157689"/>
        </a:xfrm>
        <a:prstGeom prst="upArrowCallou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Motivations: psychology, safety, fascination with justice</a:t>
          </a:r>
          <a:r>
            <a:rPr lang="en-GB" sz="2100" kern="1200"/>
            <a:t> procedures</a:t>
          </a:r>
          <a:endParaRPr lang="en-US" sz="2100" kern="1200"/>
        </a:p>
      </dsp:txBody>
      <dsp:txXfrm rot="10800000">
        <a:off x="0" y="2137649"/>
        <a:ext cx="4358346" cy="1402002"/>
      </dsp:txXfrm>
    </dsp:sp>
    <dsp:sp modelId="{5BDE8118-11A5-4ABD-B15F-4A41FA634571}">
      <dsp:nvSpPr>
        <dsp:cNvPr id="0" name=""/>
        <dsp:cNvSpPr/>
      </dsp:nvSpPr>
      <dsp:spPr>
        <a:xfrm rot="10800000">
          <a:off x="0" y="1003"/>
          <a:ext cx="4358346" cy="2157689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Women dominate true crime audiences (Vicary &amp; Fraley 2010; Boling &amp; Hull 2018)</a:t>
          </a:r>
        </a:p>
      </dsp:txBody>
      <dsp:txXfrm rot="10800000">
        <a:off x="0" y="1003"/>
        <a:ext cx="4358346" cy="1402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8858C-D7C5-477E-8EBC-0851148E13A5}">
      <dsp:nvSpPr>
        <dsp:cNvPr id="0" name=""/>
        <dsp:cNvSpPr/>
      </dsp:nvSpPr>
      <dsp:spPr>
        <a:xfrm>
          <a:off x="0" y="2281"/>
          <a:ext cx="444398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9E49F8-E685-4E17-8234-534276085AE8}">
      <dsp:nvSpPr>
        <dsp:cNvPr id="0" name=""/>
        <dsp:cNvSpPr/>
      </dsp:nvSpPr>
      <dsp:spPr>
        <a:xfrm>
          <a:off x="0" y="2281"/>
          <a:ext cx="4443984" cy="1556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PSRs: one-sided relationships with media figures (Horton &amp; Wohl 1956)</a:t>
          </a:r>
        </a:p>
      </dsp:txBody>
      <dsp:txXfrm>
        <a:off x="0" y="2281"/>
        <a:ext cx="4443984" cy="1556006"/>
      </dsp:txXfrm>
    </dsp:sp>
    <dsp:sp modelId="{DA309E98-F7A8-4B6B-8C6E-477C4A0B1C6E}">
      <dsp:nvSpPr>
        <dsp:cNvPr id="0" name=""/>
        <dsp:cNvSpPr/>
      </dsp:nvSpPr>
      <dsp:spPr>
        <a:xfrm>
          <a:off x="0" y="1558288"/>
          <a:ext cx="444398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825086-5160-4E29-816B-370F70A907D2}">
      <dsp:nvSpPr>
        <dsp:cNvPr id="0" name=""/>
        <dsp:cNvSpPr/>
      </dsp:nvSpPr>
      <dsp:spPr>
        <a:xfrm>
          <a:off x="0" y="1558288"/>
          <a:ext cx="4443984" cy="1556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PSI vs. PSR: interaction vs. enduring relationship</a:t>
          </a:r>
          <a:r>
            <a:rPr lang="en-GB" sz="2000" kern="1200" dirty="0"/>
            <a:t> (Liebers and Schramm 2019).</a:t>
          </a:r>
          <a:endParaRPr lang="en-US" sz="2000" kern="1200" dirty="0"/>
        </a:p>
      </dsp:txBody>
      <dsp:txXfrm>
        <a:off x="0" y="1558288"/>
        <a:ext cx="4443984" cy="1556006"/>
      </dsp:txXfrm>
    </dsp:sp>
    <dsp:sp modelId="{8E6505C6-EAA9-4260-9FC8-3349ECB6676A}">
      <dsp:nvSpPr>
        <dsp:cNvPr id="0" name=""/>
        <dsp:cNvSpPr/>
      </dsp:nvSpPr>
      <dsp:spPr>
        <a:xfrm>
          <a:off x="0" y="3114295"/>
          <a:ext cx="444398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BD8DAE-D967-410C-99B0-D66DC90F45AB}">
      <dsp:nvSpPr>
        <dsp:cNvPr id="0" name=""/>
        <dsp:cNvSpPr/>
      </dsp:nvSpPr>
      <dsp:spPr>
        <a:xfrm>
          <a:off x="0" y="3114295"/>
          <a:ext cx="4443984" cy="1556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Relevance: PSRs adapted to YouTube, podcasts, influencers</a:t>
          </a:r>
          <a:r>
            <a:rPr lang="en-GB" sz="2000" kern="1200"/>
            <a:t> (e.g. Ballantine and Martin 2005; Sanderson 2009, Kurtin et. al 2018; Reinikainen et. al 2020). </a:t>
          </a:r>
          <a:endParaRPr lang="en-US" sz="2000" kern="1200"/>
        </a:p>
      </dsp:txBody>
      <dsp:txXfrm>
        <a:off x="0" y="3114295"/>
        <a:ext cx="4443984" cy="15560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D25D9-E286-4425-8153-0454D5A16639}">
      <dsp:nvSpPr>
        <dsp:cNvPr id="0" name=""/>
        <dsp:cNvSpPr/>
      </dsp:nvSpPr>
      <dsp:spPr>
        <a:xfrm>
          <a:off x="2663463" y="2390"/>
          <a:ext cx="2996396" cy="15775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Uses direct audience address: 'my beautiful friends’</a:t>
          </a:r>
          <a:r>
            <a:rPr lang="en-GB" sz="2000" kern="1200" dirty="0"/>
            <a:t> (c.f. Thelwall 2022)</a:t>
          </a:r>
          <a:endParaRPr lang="en-US" sz="2000" kern="1200" dirty="0"/>
        </a:p>
      </dsp:txBody>
      <dsp:txXfrm>
        <a:off x="2740473" y="79400"/>
        <a:ext cx="2842376" cy="1423539"/>
      </dsp:txXfrm>
    </dsp:sp>
    <dsp:sp modelId="{6AF7B311-488B-44F1-8C64-52D8097B7E06}">
      <dsp:nvSpPr>
        <dsp:cNvPr id="0" name=""/>
        <dsp:cNvSpPr/>
      </dsp:nvSpPr>
      <dsp:spPr>
        <a:xfrm>
          <a:off x="2663463" y="1658827"/>
          <a:ext cx="2996396" cy="15775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Forward-facing camera, eye contact, personal disclosures</a:t>
          </a:r>
          <a:r>
            <a:rPr lang="en-GB" sz="2000" kern="1200" dirty="0"/>
            <a:t> (c.f. Hartmann and </a:t>
          </a:r>
          <a:r>
            <a:rPr lang="en-GB" sz="2000" kern="1200" dirty="0" err="1"/>
            <a:t>Goldhoorn</a:t>
          </a:r>
          <a:r>
            <a:rPr lang="en-GB" sz="2000" kern="1200" dirty="0"/>
            <a:t> 2011)</a:t>
          </a:r>
          <a:endParaRPr lang="en-US" sz="2000" kern="1200" dirty="0"/>
        </a:p>
      </dsp:txBody>
      <dsp:txXfrm>
        <a:off x="2740473" y="1735837"/>
        <a:ext cx="2842376" cy="1423539"/>
      </dsp:txXfrm>
    </dsp:sp>
    <dsp:sp modelId="{397BD50C-368A-49E4-8AF4-29441296B98D}">
      <dsp:nvSpPr>
        <dsp:cNvPr id="0" name=""/>
        <dsp:cNvSpPr/>
      </dsp:nvSpPr>
      <dsp:spPr>
        <a:xfrm>
          <a:off x="2663463" y="3315265"/>
          <a:ext cx="2996396" cy="157755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Catchphrases build ritualistic connection</a:t>
          </a:r>
        </a:p>
      </dsp:txBody>
      <dsp:txXfrm>
        <a:off x="2740473" y="3392275"/>
        <a:ext cx="2842376" cy="14235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E81C7-0E4D-450B-99E8-7F915D14EC00}">
      <dsp:nvSpPr>
        <dsp:cNvPr id="0" name=""/>
        <dsp:cNvSpPr/>
      </dsp:nvSpPr>
      <dsp:spPr>
        <a:xfrm>
          <a:off x="530099" y="370440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129195-7407-4A61-AF3E-C73EE5875A14}">
      <dsp:nvSpPr>
        <dsp:cNvPr id="0" name=""/>
        <dsp:cNvSpPr/>
      </dsp:nvSpPr>
      <dsp:spPr>
        <a:xfrm>
          <a:off x="829912" y="670252"/>
          <a:ext cx="807187" cy="807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99BDB6-40B1-4901-9470-6E50DF19A106}">
      <dsp:nvSpPr>
        <dsp:cNvPr id="0" name=""/>
        <dsp:cNvSpPr/>
      </dsp:nvSpPr>
      <dsp:spPr>
        <a:xfrm>
          <a:off x="80381" y="2215440"/>
          <a:ext cx="2306250" cy="1765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74 participants surveyed on Reddit (r/</a:t>
          </a:r>
          <a:r>
            <a:rPr lang="en-US" sz="1800" kern="1200" dirty="0" err="1"/>
            <a:t>BaileySarian</a:t>
          </a:r>
          <a:r>
            <a:rPr lang="en-US" sz="1800" kern="1200" dirty="0"/>
            <a:t>, r/</a:t>
          </a:r>
          <a:r>
            <a:rPr lang="en-US" sz="1800" kern="1200" dirty="0" err="1"/>
            <a:t>MorbidPodcast</a:t>
          </a:r>
          <a:r>
            <a:rPr lang="en-US" sz="1800" kern="1200" dirty="0"/>
            <a:t>, etc.)</a:t>
          </a:r>
        </a:p>
      </dsp:txBody>
      <dsp:txXfrm>
        <a:off x="80381" y="2215440"/>
        <a:ext cx="2306250" cy="1765457"/>
      </dsp:txXfrm>
    </dsp:sp>
    <dsp:sp modelId="{F375A55E-3630-4996-A4BC-107FF90864FC}">
      <dsp:nvSpPr>
        <dsp:cNvPr id="0" name=""/>
        <dsp:cNvSpPr/>
      </dsp:nvSpPr>
      <dsp:spPr>
        <a:xfrm>
          <a:off x="3239943" y="370440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6FAAED-CB03-44B9-921D-A985D12D506C}">
      <dsp:nvSpPr>
        <dsp:cNvPr id="0" name=""/>
        <dsp:cNvSpPr/>
      </dsp:nvSpPr>
      <dsp:spPr>
        <a:xfrm>
          <a:off x="3539756" y="670252"/>
          <a:ext cx="807187" cy="80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7612B-FF89-4169-9355-895125455BAA}">
      <dsp:nvSpPr>
        <dsp:cNvPr id="0" name=""/>
        <dsp:cNvSpPr/>
      </dsp:nvSpPr>
      <dsp:spPr>
        <a:xfrm>
          <a:off x="2790224" y="2215440"/>
          <a:ext cx="2306250" cy="1765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Mix of Likert scales, open-text responses, demographics</a:t>
          </a:r>
        </a:p>
      </dsp:txBody>
      <dsp:txXfrm>
        <a:off x="2790224" y="2215440"/>
        <a:ext cx="2306250" cy="1765457"/>
      </dsp:txXfrm>
    </dsp:sp>
    <dsp:sp modelId="{63A35FFD-B919-4482-8F39-95991DC2A951}">
      <dsp:nvSpPr>
        <dsp:cNvPr id="0" name=""/>
        <dsp:cNvSpPr/>
      </dsp:nvSpPr>
      <dsp:spPr>
        <a:xfrm>
          <a:off x="5949787" y="370440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EAF5C-68C2-4578-A16E-F1A398F6A7A5}">
      <dsp:nvSpPr>
        <dsp:cNvPr id="0" name=""/>
        <dsp:cNvSpPr/>
      </dsp:nvSpPr>
      <dsp:spPr>
        <a:xfrm>
          <a:off x="6249600" y="670252"/>
          <a:ext cx="807187" cy="807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BCA00-BF40-4AF1-BC56-1AAED34FBD93}">
      <dsp:nvSpPr>
        <dsp:cNvPr id="0" name=""/>
        <dsp:cNvSpPr/>
      </dsp:nvSpPr>
      <dsp:spPr>
        <a:xfrm>
          <a:off x="5500068" y="2215440"/>
          <a:ext cx="2306250" cy="1765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Ethical approval from Lancaster University; open data shared </a:t>
          </a:r>
          <a:r>
            <a:rPr lang="en-GB" sz="1800" kern="1200" dirty="0"/>
            <a:t>CC-BY at </a:t>
          </a:r>
          <a:r>
            <a:rPr lang="en-GB" sz="1800" u="sng" kern="1200" dirty="0">
              <a:hlinkClick xmlns:r="http://schemas.openxmlformats.org/officeDocument/2006/relationships" r:id="rId7"/>
            </a:rPr>
            <a:t>https://doi.org/10.17635/lancaster/researchdata/717</a:t>
          </a:r>
          <a:r>
            <a:rPr lang="en-GB" sz="1800" kern="1200" dirty="0"/>
            <a:t>. </a:t>
          </a:r>
          <a:endParaRPr lang="en-US" sz="1800" kern="1200" dirty="0"/>
        </a:p>
      </dsp:txBody>
      <dsp:txXfrm>
        <a:off x="5500068" y="2215440"/>
        <a:ext cx="2306250" cy="17654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592F7-9E54-4D1C-B316-78D08629322E}">
      <dsp:nvSpPr>
        <dsp:cNvPr id="0" name=""/>
        <dsp:cNvSpPr/>
      </dsp:nvSpPr>
      <dsp:spPr>
        <a:xfrm>
          <a:off x="0" y="45150"/>
          <a:ext cx="7017080" cy="13866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92% identified as women; most aged 25–44</a:t>
          </a:r>
        </a:p>
      </dsp:txBody>
      <dsp:txXfrm>
        <a:off x="67690" y="112840"/>
        <a:ext cx="6881700" cy="1251252"/>
      </dsp:txXfrm>
    </dsp:sp>
    <dsp:sp modelId="{B70361D3-4D64-4895-8BA8-17F1F3E4B90F}">
      <dsp:nvSpPr>
        <dsp:cNvPr id="0" name=""/>
        <dsp:cNvSpPr/>
      </dsp:nvSpPr>
      <dsp:spPr>
        <a:xfrm>
          <a:off x="0" y="1503783"/>
          <a:ext cx="7017080" cy="1386632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Majority based in the U.S., some global representation</a:t>
          </a:r>
          <a:r>
            <a:rPr lang="en-GB" sz="2500" kern="1200"/>
            <a:t>, some fans interpret ‘nationality’ as ‘ethnicity/heritage’- quite diverse</a:t>
          </a:r>
          <a:endParaRPr lang="en-US" sz="2500" kern="1200"/>
        </a:p>
      </dsp:txBody>
      <dsp:txXfrm>
        <a:off x="67690" y="1571473"/>
        <a:ext cx="6881700" cy="1251252"/>
      </dsp:txXfrm>
    </dsp:sp>
    <dsp:sp modelId="{47774A8E-DE84-4078-ABDA-2EA434891BE6}">
      <dsp:nvSpPr>
        <dsp:cNvPr id="0" name=""/>
        <dsp:cNvSpPr/>
      </dsp:nvSpPr>
      <dsp:spPr>
        <a:xfrm>
          <a:off x="0" y="2962416"/>
          <a:ext cx="7017080" cy="1386632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Demographic similarity to Sarian supports relatability hypothesis</a:t>
          </a:r>
        </a:p>
      </dsp:txBody>
      <dsp:txXfrm>
        <a:off x="67690" y="3030106"/>
        <a:ext cx="6881700" cy="12512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4AA92-0703-40AC-A509-67F8103FD0E4}">
      <dsp:nvSpPr>
        <dsp:cNvPr id="0" name=""/>
        <dsp:cNvSpPr/>
      </dsp:nvSpPr>
      <dsp:spPr>
        <a:xfrm>
          <a:off x="2523743" y="2124"/>
          <a:ext cx="2839212" cy="14022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Fans integrate MMM into daily routines: chores, work, crafting</a:t>
          </a:r>
        </a:p>
      </dsp:txBody>
      <dsp:txXfrm>
        <a:off x="2592197" y="70578"/>
        <a:ext cx="2702304" cy="1265378"/>
      </dsp:txXfrm>
    </dsp:sp>
    <dsp:sp modelId="{30BE3CA9-901E-41BC-B995-21AE8FB73C16}">
      <dsp:nvSpPr>
        <dsp:cNvPr id="0" name=""/>
        <dsp:cNvSpPr/>
      </dsp:nvSpPr>
      <dsp:spPr>
        <a:xfrm>
          <a:off x="2523743" y="1474525"/>
          <a:ext cx="2839212" cy="14022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Preferred platforms: YouTube (80%), Spotify, Apple Podcasts</a:t>
          </a:r>
        </a:p>
      </dsp:txBody>
      <dsp:txXfrm>
        <a:off x="2592197" y="1542979"/>
        <a:ext cx="2702304" cy="1265378"/>
      </dsp:txXfrm>
    </dsp:sp>
    <dsp:sp modelId="{BA45B2B5-8B16-416B-9874-153EF0DD923F}">
      <dsp:nvSpPr>
        <dsp:cNvPr id="0" name=""/>
        <dsp:cNvSpPr/>
      </dsp:nvSpPr>
      <dsp:spPr>
        <a:xfrm>
          <a:off x="2523743" y="2946926"/>
          <a:ext cx="2839212" cy="140228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Use reflects postdigital embedding in mobile, intimate spaces</a:t>
          </a:r>
        </a:p>
      </dsp:txBody>
      <dsp:txXfrm>
        <a:off x="2592197" y="3015380"/>
        <a:ext cx="2702304" cy="12653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23B02-D31E-4CD4-9633-A1226117258B}">
      <dsp:nvSpPr>
        <dsp:cNvPr id="0" name=""/>
        <dsp:cNvSpPr/>
      </dsp:nvSpPr>
      <dsp:spPr>
        <a:xfrm>
          <a:off x="0" y="7850"/>
          <a:ext cx="7017080" cy="13922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Fans seek emotional resonance, not factual rigor</a:t>
          </a:r>
        </a:p>
      </dsp:txBody>
      <dsp:txXfrm>
        <a:off x="67966" y="75816"/>
        <a:ext cx="6881148" cy="1256367"/>
      </dsp:txXfrm>
    </dsp:sp>
    <dsp:sp modelId="{19E42F61-B76C-4B09-B659-DD58AEB2CF55}">
      <dsp:nvSpPr>
        <dsp:cNvPr id="0" name=""/>
        <dsp:cNvSpPr/>
      </dsp:nvSpPr>
      <dsp:spPr>
        <a:xfrm>
          <a:off x="0" y="1500950"/>
          <a:ext cx="7017080" cy="139229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'Likeability' and 'genuineness' outrank 'credibility' and 'expertise'</a:t>
          </a:r>
        </a:p>
      </dsp:txBody>
      <dsp:txXfrm>
        <a:off x="67966" y="1568916"/>
        <a:ext cx="6881148" cy="1256367"/>
      </dsp:txXfrm>
    </dsp:sp>
    <dsp:sp modelId="{43E72723-D3F3-4F3F-A82B-2B699AB7AB4D}">
      <dsp:nvSpPr>
        <dsp:cNvPr id="0" name=""/>
        <dsp:cNvSpPr/>
      </dsp:nvSpPr>
      <dsp:spPr>
        <a:xfrm>
          <a:off x="0" y="2994050"/>
          <a:ext cx="7017080" cy="139229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Supports genre definition of post-true crime as affect-centered</a:t>
          </a:r>
        </a:p>
      </dsp:txBody>
      <dsp:txXfrm>
        <a:off x="67966" y="3062016"/>
        <a:ext cx="6881148" cy="125636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C1C3C-F9CF-4EF3-9181-D26B38D9300F}">
      <dsp:nvSpPr>
        <dsp:cNvPr id="0" name=""/>
        <dsp:cNvSpPr/>
      </dsp:nvSpPr>
      <dsp:spPr>
        <a:xfrm>
          <a:off x="429570" y="472"/>
          <a:ext cx="3346456" cy="20078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Fans cite Sarian’s personality and voice as central appeals</a:t>
          </a:r>
        </a:p>
      </dsp:txBody>
      <dsp:txXfrm>
        <a:off x="429570" y="472"/>
        <a:ext cx="3346456" cy="2007873"/>
      </dsp:txXfrm>
    </dsp:sp>
    <dsp:sp modelId="{A663E7FB-0B3C-4902-A39B-6BC7F6D8703C}">
      <dsp:nvSpPr>
        <dsp:cNvPr id="0" name=""/>
        <dsp:cNvSpPr/>
      </dsp:nvSpPr>
      <dsp:spPr>
        <a:xfrm>
          <a:off x="4110672" y="472"/>
          <a:ext cx="3346456" cy="2007873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Narrative style praised for balancing levity and respect</a:t>
          </a:r>
        </a:p>
      </dsp:txBody>
      <dsp:txXfrm>
        <a:off x="4110672" y="472"/>
        <a:ext cx="3346456" cy="2007873"/>
      </dsp:txXfrm>
    </dsp:sp>
    <dsp:sp modelId="{89CCFFE8-61FA-4FC9-90D8-35FF6E893339}">
      <dsp:nvSpPr>
        <dsp:cNvPr id="0" name=""/>
        <dsp:cNvSpPr/>
      </dsp:nvSpPr>
      <dsp:spPr>
        <a:xfrm>
          <a:off x="2270121" y="2342991"/>
          <a:ext cx="3346456" cy="2007873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Makeup artistry and true crime interest are secondary</a:t>
          </a:r>
        </a:p>
      </dsp:txBody>
      <dsp:txXfrm>
        <a:off x="2270121" y="2342991"/>
        <a:ext cx="3346456" cy="2007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721DB-2415-4905-B66B-BA9EAF48C948}" type="datetimeFigureOut">
              <a:rPr lang="en-GB" smtClean="0"/>
              <a:t>09/10/2025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3E4B0-1A18-48F3-B260-070B395E8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249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Introduce the context and theoretical motivation for the study, linking genre to affect and media theory.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Show how affective investment is complex, not always relational.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Challenge assumption that PSRs dominate new media fandom.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Offer postdigital intimacy as a more fluid and encompassing alternative to PSR theory.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Describe intimate, embedded, and ritualistic uses of the media.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Underscore fans’ reflexivity and critical engagement.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Summarize central theoretical and empirical contributions.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Encourage broader frameworks for studying media affect.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Be transparent about scope and constraints of the study.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Wrap up and open the floor for discussion.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Establish gendered patterns of media consumption and the appeal of true crime across platforms.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Provide a framework for PSRs, noting how interactional intimacy can extend into perceived relationships.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Present the media cues that theoretically foster PSRs with Sarian’s audience.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Clarify recruitment strategy, ethical compliance, and commitment to open research.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Highlight demographic trends and their potential role in fostering fan identification.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Show how format and platform influence the way media is consumed affectively and physically.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Discuss the implications for genre theory and audience priorities.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Illustrate why fans choose MMM over other true crime formats.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judith.fathallah@coventry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20563051251317779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80/0267257X.2019.1708781" TargetMode="External"/><Relationship Id="rId4" Type="http://schemas.openxmlformats.org/officeDocument/2006/relationships/hyperlink" Target="https://doi.org/10.1080/15405702.2025.255277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3321" y="640080"/>
            <a:ext cx="4688333" cy="356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dirty="0"/>
              <a:t>The Digital Intimacy of Post-True Crime: Fan Experience of 'Murder, Mystery and Makeup’</a:t>
            </a:r>
            <a:br>
              <a:rPr lang="en-US" sz="4800" dirty="0"/>
            </a:br>
            <a:endParaRPr lang="en-US" sz="4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3320" y="4636008"/>
            <a:ext cx="4688333" cy="1572768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90000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Dr. Judith Fathallah</a:t>
            </a:r>
          </a:p>
          <a:p>
            <a:pPr algn="l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Lancaster University and Coventry University</a:t>
            </a:r>
          </a:p>
          <a:p>
            <a:pPr algn="l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judith.fathallah@coventry.ac.uk</a:t>
            </a:r>
            <a:endParaRPr lang="en-US" sz="1600" dirty="0">
              <a:solidFill>
                <a:schemeClr val="tx1"/>
              </a:solidFill>
            </a:endParaRPr>
          </a:p>
          <a:p>
            <a:pPr algn="l" fontAlgn="base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Mailing List: Jiscmail.ac.uk/MAKING-MEANING-TRUE-CRIME</a:t>
            </a:r>
          </a:p>
          <a:p>
            <a:pPr algn="l">
              <a:lnSpc>
                <a:spcPct val="90000"/>
              </a:lnSpc>
            </a:pPr>
            <a:br>
              <a:rPr lang="en-US" sz="1000" dirty="0"/>
            </a:br>
            <a:endParaRPr lang="en-US" sz="1000" dirty="0"/>
          </a:p>
        </p:txBody>
      </p:sp>
      <p:pic>
        <p:nvPicPr>
          <p:cNvPr id="5" name="Picture 4" descr="A fingerprint in black and white">
            <a:extLst>
              <a:ext uri="{FF2B5EF4-FFF2-40B4-BE49-F238E27FC236}">
                <a16:creationId xmlns:a16="http://schemas.microsoft.com/office/drawing/2014/main" id="{9D8E7E5A-3C93-AE7C-ABB2-11BDDAFB40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232" r="34770" b="-1"/>
          <a:stretch>
            <a:fillRect/>
          </a:stretch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646" y="440926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983" y="8157"/>
                  <a:pt x="3182279" y="12125"/>
                  <a:pt x="3182692" y="18288"/>
                </a:cubicBezTo>
                <a:cubicBezTo>
                  <a:pt x="2998421" y="21742"/>
                  <a:pt x="2675038" y="19014"/>
                  <a:pt x="2482500" y="18288"/>
                </a:cubicBezTo>
                <a:cubicBezTo>
                  <a:pt x="2289962" y="17562"/>
                  <a:pt x="1930644" y="6834"/>
                  <a:pt x="1782308" y="18288"/>
                </a:cubicBezTo>
                <a:cubicBezTo>
                  <a:pt x="1633972" y="29742"/>
                  <a:pt x="1287388" y="-1992"/>
                  <a:pt x="1145769" y="18288"/>
                </a:cubicBezTo>
                <a:cubicBezTo>
                  <a:pt x="1004150" y="38568"/>
                  <a:pt x="256377" y="-37438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428" y="4493"/>
                  <a:pt x="3183076" y="9472"/>
                  <a:pt x="3182692" y="18288"/>
                </a:cubicBezTo>
                <a:cubicBezTo>
                  <a:pt x="3039109" y="-12701"/>
                  <a:pt x="2823860" y="13848"/>
                  <a:pt x="2546154" y="18288"/>
                </a:cubicBezTo>
                <a:cubicBezTo>
                  <a:pt x="2268448" y="22728"/>
                  <a:pt x="2098674" y="5291"/>
                  <a:pt x="1845961" y="18288"/>
                </a:cubicBezTo>
                <a:cubicBezTo>
                  <a:pt x="1593248" y="31285"/>
                  <a:pt x="1456743" y="27560"/>
                  <a:pt x="1304904" y="18288"/>
                </a:cubicBezTo>
                <a:cubicBezTo>
                  <a:pt x="1153065" y="9016"/>
                  <a:pt x="947204" y="11126"/>
                  <a:pt x="668365" y="18288"/>
                </a:cubicBezTo>
                <a:cubicBezTo>
                  <a:pt x="389526" y="25450"/>
                  <a:pt x="288244" y="-4628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381677" cy="1325563"/>
          </a:xfrm>
        </p:spPr>
        <p:txBody>
          <a:bodyPr>
            <a:normAutofit/>
          </a:bodyPr>
          <a:lstStyle/>
          <a:p>
            <a:r>
              <a:rPr lang="en-GB" sz="4900"/>
              <a:t>Host-Centric Enjoyment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6917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7911" y="591829"/>
            <a:ext cx="10427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46996" y="821124"/>
            <a:ext cx="68354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6256" y="1336268"/>
            <a:ext cx="95786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0F79FD2-64C0-945E-742E-60F211B227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92710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051" y="381935"/>
            <a:ext cx="7017080" cy="1200329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t>Reaction to Potential Ending</a:t>
            </a:r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45650" y="554152"/>
            <a:ext cx="430632" cy="1075866"/>
            <a:chOff x="10994200" y="554152"/>
            <a:chExt cx="574177" cy="1075866"/>
          </a:xfrm>
        </p:grpSpPr>
        <p:sp>
          <p:nvSpPr>
            <p:cNvPr id="12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16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30647C-814B-1C94-8264-50CA0997B6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0699513"/>
              </p:ext>
            </p:extLst>
          </p:nvPr>
        </p:nvGraphicFramePr>
        <p:xfrm>
          <a:off x="891046" y="1825625"/>
          <a:ext cx="701708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381677" cy="1325563"/>
          </a:xfrm>
        </p:spPr>
        <p:txBody>
          <a:bodyPr>
            <a:normAutofit/>
          </a:bodyPr>
          <a:lstStyle/>
          <a:p>
            <a:r>
              <a:rPr lang="en-GB" sz="4900"/>
              <a:t>Weaker-than-Expected PSRs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6917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7911" y="591829"/>
            <a:ext cx="10427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46996" y="821124"/>
            <a:ext cx="68354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6256" y="1336268"/>
            <a:ext cx="95786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178434-08D2-7257-AEAE-1EFD2CFF79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288996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051" y="381935"/>
            <a:ext cx="7017080" cy="1200329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6000"/>
              <a:t>Postdigital Intimacies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45650" y="554152"/>
            <a:ext cx="430632" cy="1075866"/>
            <a:chOff x="10994200" y="554152"/>
            <a:chExt cx="574177" cy="1075866"/>
          </a:xfrm>
        </p:grpSpPr>
        <p:sp>
          <p:nvSpPr>
            <p:cNvPr id="12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16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FC70C6-B088-AA82-9073-1D9890511E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3414806"/>
              </p:ext>
            </p:extLst>
          </p:nvPr>
        </p:nvGraphicFramePr>
        <p:xfrm>
          <a:off x="891046" y="1825625"/>
          <a:ext cx="701708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381677" cy="1325563"/>
          </a:xfrm>
        </p:spPr>
        <p:txBody>
          <a:bodyPr>
            <a:normAutofit/>
          </a:bodyPr>
          <a:lstStyle/>
          <a:p>
            <a:r>
              <a:rPr lang="en-GB" sz="4500"/>
              <a:t>Postdigital Intimacy in Practice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6917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7911" y="591829"/>
            <a:ext cx="10427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46996" y="821124"/>
            <a:ext cx="68354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6256" y="1336268"/>
            <a:ext cx="95786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07C16A-8DA3-F464-A34E-9D76FC3AE9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06979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051" y="381935"/>
            <a:ext cx="7017080" cy="1200329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t>Critical and Ethical Awareness</a:t>
            </a:r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45650" y="554152"/>
            <a:ext cx="430632" cy="1075866"/>
            <a:chOff x="10994200" y="554152"/>
            <a:chExt cx="574177" cy="1075866"/>
          </a:xfrm>
        </p:grpSpPr>
        <p:sp>
          <p:nvSpPr>
            <p:cNvPr id="12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16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9E1F81-730A-5443-93FD-01565F758E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62685"/>
              </p:ext>
            </p:extLst>
          </p:nvPr>
        </p:nvGraphicFramePr>
        <p:xfrm>
          <a:off x="891046" y="1825625"/>
          <a:ext cx="701708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051" y="381935"/>
            <a:ext cx="7017080" cy="1200329"/>
          </a:xfrm>
        </p:spPr>
        <p:txBody>
          <a:bodyPr anchor="t">
            <a:normAutofit/>
          </a:bodyPr>
          <a:lstStyle/>
          <a:p>
            <a:r>
              <a:rPr lang="en-GB" sz="7000"/>
              <a:t>Conclusions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45650" y="554152"/>
            <a:ext cx="430632" cy="1075866"/>
            <a:chOff x="10994200" y="554152"/>
            <a:chExt cx="574177" cy="1075866"/>
          </a:xfrm>
        </p:grpSpPr>
        <p:sp>
          <p:nvSpPr>
            <p:cNvPr id="12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16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09EF1D-3498-72E4-6B7A-38EE767F7F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3207896"/>
              </p:ext>
            </p:extLst>
          </p:nvPr>
        </p:nvGraphicFramePr>
        <p:xfrm>
          <a:off x="891046" y="1825625"/>
          <a:ext cx="701708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051" y="381935"/>
            <a:ext cx="7017080" cy="1200329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900"/>
              <a:t>Implications for Research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45650" y="554152"/>
            <a:ext cx="430632" cy="1075866"/>
            <a:chOff x="10994200" y="554152"/>
            <a:chExt cx="574177" cy="1075866"/>
          </a:xfrm>
        </p:grpSpPr>
        <p:sp>
          <p:nvSpPr>
            <p:cNvPr id="12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16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2C2199-09F2-BF1A-CAE6-D160A2924F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621800"/>
              </p:ext>
            </p:extLst>
          </p:nvPr>
        </p:nvGraphicFramePr>
        <p:xfrm>
          <a:off x="891046" y="1825625"/>
          <a:ext cx="701708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381677" cy="1325563"/>
          </a:xfrm>
        </p:spPr>
        <p:txBody>
          <a:bodyPr>
            <a:normAutofit/>
          </a:bodyPr>
          <a:lstStyle/>
          <a:p>
            <a:r>
              <a:rPr lang="en-GB" sz="4900"/>
              <a:t>Study Limitations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6917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7911" y="591829"/>
            <a:ext cx="10427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46996" y="821124"/>
            <a:ext cx="68354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6256" y="1336268"/>
            <a:ext cx="95786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805B1C1-0C9D-E982-672B-69EE5EE135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72829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3584"/>
            <a:ext cx="8229600" cy="5102352"/>
          </a:xfrm>
        </p:spPr>
        <p:txBody>
          <a:bodyPr>
            <a:normAutofit fontScale="25000" lnSpcReduction="20000"/>
          </a:bodyPr>
          <a:lstStyle/>
          <a:p>
            <a:r>
              <a:rPr lang="en-US" sz="4800" dirty="0"/>
              <a:t>Ballantine, Paul W., and Martin, Brett A.S. (2005). Forming parasocial relationships in online communities. Advances in Consumer Research, 13(2), 197-202.</a:t>
            </a:r>
          </a:p>
          <a:p>
            <a:r>
              <a:rPr lang="en-US" sz="4800" dirty="0"/>
              <a:t>Boling, Kelli S., &amp; Hull, K. (2018). Undisclosed information—</a:t>
            </a:r>
            <a:r>
              <a:rPr lang="en-US" sz="4800" i="1" dirty="0"/>
              <a:t>Serial</a:t>
            </a:r>
            <a:r>
              <a:rPr lang="en-US" sz="4800" dirty="0"/>
              <a:t> is </a:t>
            </a:r>
            <a:r>
              <a:rPr lang="en-US" sz="4800" i="1" dirty="0"/>
              <a:t>My Favorite Murder</a:t>
            </a:r>
            <a:r>
              <a:rPr lang="en-US" sz="4800" dirty="0"/>
              <a:t>: Examining motivations in the true crime podcast audience. </a:t>
            </a:r>
            <a:r>
              <a:rPr lang="en-US" sz="4800" i="1" dirty="0"/>
              <a:t>Journal of Radio &amp; Audio Media</a:t>
            </a:r>
            <a:r>
              <a:rPr lang="en-US" sz="4800" dirty="0"/>
              <a:t> 25 (1), 92–108. </a:t>
            </a:r>
            <a:endParaRPr lang="en-GB" sz="4800" dirty="0"/>
          </a:p>
          <a:p>
            <a:r>
              <a:rPr lang="en-US" sz="4800" dirty="0"/>
              <a:t>Evans, Adrienne, and Ringrose, Jessica. (2025). More-Than-Human, More-Than-Digital: </a:t>
            </a:r>
            <a:r>
              <a:rPr lang="en-US" sz="4800" dirty="0" err="1"/>
              <a:t>Postdigital</a:t>
            </a:r>
            <a:r>
              <a:rPr lang="en-US" sz="4800" dirty="0"/>
              <a:t> Intimacies as a Theoretical Framework. Social Media + Society, 11(1). </a:t>
            </a:r>
            <a:r>
              <a:rPr lang="en-US" sz="4800" u="sng" dirty="0">
                <a:hlinkClick r:id="rId3"/>
              </a:rPr>
              <a:t>https://doi.org/10.1177/20563051251317779</a:t>
            </a:r>
            <a:endParaRPr lang="en-US" sz="4800" u="sng" dirty="0"/>
          </a:p>
          <a:p>
            <a:r>
              <a:rPr lang="en-US" sz="4800" dirty="0"/>
              <a:t>Fathallah, Judith (2025).  “I guess moral of the story is if you’re going to kill somebody do it in Texas?” ‘Murder, Mystery and Makeup’ as post-true crime. </a:t>
            </a:r>
            <a:r>
              <a:rPr lang="en-US" sz="4800" i="1" dirty="0"/>
              <a:t>Popular Communication</a:t>
            </a:r>
            <a:r>
              <a:rPr lang="en-US" sz="4800" dirty="0"/>
              <a:t>, </a:t>
            </a:r>
            <a:r>
              <a:rPr lang="en-US" sz="4800" i="1" dirty="0"/>
              <a:t>23</a:t>
            </a:r>
            <a:r>
              <a:rPr lang="en-US" sz="4800" dirty="0"/>
              <a:t>(3), 248–265. </a:t>
            </a:r>
            <a:r>
              <a:rPr lang="en-US" sz="4800" dirty="0">
                <a:hlinkClick r:id="rId4"/>
              </a:rPr>
              <a:t>https://doi.org/10.1080/15405702.2025.2552778</a:t>
            </a:r>
            <a:r>
              <a:rPr lang="en-US" sz="4800" dirty="0"/>
              <a:t> </a:t>
            </a:r>
          </a:p>
          <a:p>
            <a:r>
              <a:rPr lang="en-US" sz="4800" dirty="0"/>
              <a:t>Gaynor, Stella M. (2023). ‘What else can I add?’: Inverting the narrative through female perspectives in </a:t>
            </a:r>
            <a:r>
              <a:rPr lang="en-US" sz="4800" i="1" dirty="0"/>
              <a:t>Falling for a Killer, My Favorite Murder, and Murder, Mystery, and Make Up . </a:t>
            </a:r>
            <a:r>
              <a:rPr lang="en-US" sz="4800" dirty="0"/>
              <a:t>In:  Larke-Walsh, G. (ed.) </a:t>
            </a:r>
            <a:r>
              <a:rPr lang="en-US" sz="4800" i="1" dirty="0"/>
              <a:t>True crime in American media</a:t>
            </a:r>
            <a:r>
              <a:rPr lang="en-US" sz="4800" dirty="0"/>
              <a:t> (pp. 180-196). Routledge. </a:t>
            </a:r>
          </a:p>
          <a:p>
            <a:r>
              <a:rPr lang="en-US" sz="4800" dirty="0"/>
              <a:t>Hartmann, Tilo, and </a:t>
            </a:r>
            <a:r>
              <a:rPr lang="en-US" sz="4800" dirty="0" err="1"/>
              <a:t>Goldhoorn</a:t>
            </a:r>
            <a:r>
              <a:rPr lang="en-US" sz="4800" dirty="0"/>
              <a:t>, Charlotte. (2011). “Horton and Wohl Revisited: Exploring Viewers’ Experience of Parasocial Interaction.” Journal of Communication 61, no. 6: 1104–1121. https://doi.org/10.1111/j.1460-2466.2011.01595.x. </a:t>
            </a:r>
          </a:p>
          <a:p>
            <a:r>
              <a:rPr lang="en-US" sz="4800" dirty="0"/>
              <a:t>Kurtin, Kate S., O'Brien, Nina, Roy, Deya, &amp; Dam, Linda (2018). The development of parasocial interaction relationships on YouTube. The Journal of Social Media in Society, 7(1),233- 252</a:t>
            </a:r>
          </a:p>
          <a:p>
            <a:r>
              <a:rPr lang="en-US" sz="4800" dirty="0"/>
              <a:t>Liebers, Nicole, Schramm Holger (2019). Parasocial interactions and relationships with media characters—An inventory of 60 years of research. Communication Research Trends, 38, 4–31.</a:t>
            </a:r>
            <a:endParaRPr lang="en-GB" sz="4800" dirty="0"/>
          </a:p>
          <a:p>
            <a:r>
              <a:rPr lang="en-US" sz="4800" dirty="0"/>
              <a:t>Pavelko, Rachelle L., &amp; Myrick, Jessica Gall (2020) </a:t>
            </a:r>
            <a:r>
              <a:rPr lang="en-US" sz="4800" dirty="0" err="1"/>
              <a:t>Muderinos</a:t>
            </a:r>
            <a:r>
              <a:rPr lang="en-US" sz="4800" dirty="0"/>
              <a:t> and Media Effects: How the My Favorite Murder Podcast and its Social Media Community May Promote Well-being in Audiences with Mental Illness, </a:t>
            </a:r>
            <a:r>
              <a:rPr lang="en-US" sz="4800" i="1" dirty="0"/>
              <a:t>Journal of Radio &amp; Audio Media</a:t>
            </a:r>
            <a:r>
              <a:rPr lang="en-US" sz="4800" dirty="0"/>
              <a:t>, 27:1, 151-169, DOI: 10.1080/19376529.2019.1638925</a:t>
            </a:r>
            <a:endParaRPr lang="en-GB" sz="4800" dirty="0"/>
          </a:p>
          <a:p>
            <a:r>
              <a:rPr lang="en-US" sz="4800" dirty="0"/>
              <a:t>Thelwall, Mike, Mas-Bleda, Amalia, Stuart, Emma, Makita, Meiko, &amp; Abdoli, Mashid. (2022). I’m Nervous about Sharing This Secret with You: YouTube Influencers Generate Strong Parasocial Interactions by Discussing Personal Issues. </a:t>
            </a:r>
            <a:r>
              <a:rPr lang="en-US" sz="4800" i="1" dirty="0"/>
              <a:t>Journal of Data and Information Science</a:t>
            </a:r>
            <a:r>
              <a:rPr lang="en-US" sz="4800" dirty="0"/>
              <a:t>, </a:t>
            </a:r>
            <a:r>
              <a:rPr lang="en-US" sz="4800" i="1" dirty="0"/>
              <a:t>7</a:t>
            </a:r>
            <a:r>
              <a:rPr lang="en-US" sz="4800" dirty="0"/>
              <a:t>(2), 31 - 56. https://doi.org/10.2478/jdis-2022-0011</a:t>
            </a:r>
          </a:p>
          <a:p>
            <a:r>
              <a:rPr lang="en-US" sz="4800" u="sng" dirty="0"/>
              <a:t>Reinikainen</a:t>
            </a:r>
            <a:r>
              <a:rPr lang="en-US" sz="4800" dirty="0"/>
              <a:t>, Hanna, </a:t>
            </a:r>
            <a:r>
              <a:rPr lang="en-US" sz="4800" dirty="0" err="1"/>
              <a:t>Munnukka</a:t>
            </a:r>
            <a:r>
              <a:rPr lang="en-US" sz="4800" dirty="0"/>
              <a:t>, Juha, Maity, Devdeep, &amp; Luoma-</a:t>
            </a:r>
            <a:r>
              <a:rPr lang="en-US" sz="4800" dirty="0" err="1"/>
              <a:t>aho</a:t>
            </a:r>
            <a:r>
              <a:rPr lang="en-US" sz="4800" dirty="0"/>
              <a:t>, Vilma (2020). ‘You really are a great big sister’ – parasocial relationships, credibility, and the moderating role of audience comments in influencer marketing. </a:t>
            </a:r>
            <a:r>
              <a:rPr lang="en-US" sz="4800" i="1" dirty="0"/>
              <a:t>Journal of Marketing Management,</a:t>
            </a:r>
            <a:r>
              <a:rPr lang="en-US" sz="4800" dirty="0"/>
              <a:t> 36(3–4), 279–298. </a:t>
            </a:r>
            <a:r>
              <a:rPr lang="en-US" sz="4800" u="sng" dirty="0">
                <a:hlinkClick r:id="rId5"/>
              </a:rPr>
              <a:t>https://doi.org/10.1080/0267257X.2019.1708781</a:t>
            </a:r>
            <a:endParaRPr lang="en-US" sz="4800" dirty="0"/>
          </a:p>
          <a:p>
            <a:r>
              <a:rPr lang="en-US" sz="4800" dirty="0"/>
              <a:t>Sanderson, James (2009). “You are all loved so much”: Exploring relational maintenance within the context of parasocial relationships. Journal of Media Psychology: Theories, Methods, and Applications, 21(4), 171–182. https://doi.org/10.1027/1864-1105.21.4.171</a:t>
            </a:r>
          </a:p>
          <a:p>
            <a:r>
              <a:rPr lang="en-US" sz="4800" dirty="0"/>
              <a:t>Schulenberg, Kelsea S. (2021). ‘You’re in a cult, call your dad:’ An investigation into the true crime podcast My Favorite Murder and its online fan communities. [MA dissertation]. Clemson University.</a:t>
            </a:r>
            <a:endParaRPr lang="en-GB" sz="4800" dirty="0"/>
          </a:p>
          <a:p>
            <a:r>
              <a:rPr lang="en-US" sz="4800" dirty="0"/>
              <a:t>Vicary, Amanda M., &amp; Fraley, R. Chris (2010). Captured by true crime: Why are women drawn to tales of rape, murder, and serial killers? </a:t>
            </a:r>
            <a:r>
              <a:rPr lang="en-US" sz="4800" i="1" dirty="0"/>
              <a:t>Social Psychological and Personality Science </a:t>
            </a:r>
            <a:r>
              <a:rPr lang="en-US" sz="4800" dirty="0"/>
              <a:t>(1)1, 81–86. </a:t>
            </a:r>
            <a:endParaRPr lang="en-GB" sz="4800" dirty="0"/>
          </a:p>
          <a:p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381677" cy="1325563"/>
          </a:xfrm>
        </p:spPr>
        <p:txBody>
          <a:bodyPr>
            <a:normAutofit/>
          </a:bodyPr>
          <a:lstStyle/>
          <a:p>
            <a:r>
              <a:rPr lang="en-GB" sz="4900"/>
              <a:t>Introduction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6917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7911" y="591829"/>
            <a:ext cx="10427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46996" y="821124"/>
            <a:ext cx="68354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6256" y="1336268"/>
            <a:ext cx="95786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7771E051-D3C4-221E-D0EF-19AA4E8612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97367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B5401-E1E8-9169-F913-433D9CF01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701F7-5872-6CBC-D654-54870068C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54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912768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3770"/>
            <a:ext cx="2415246" cy="2027227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700">
                <a:solidFill>
                  <a:srgbClr val="FFFFFF"/>
                </a:solidFill>
              </a:rPr>
              <a:t>True Crime &amp; Gender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BA3AAC-1FD5-4A29-4204-6969B1A227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240617"/>
              </p:ext>
            </p:extLst>
          </p:nvPr>
        </p:nvGraphicFramePr>
        <p:xfrm>
          <a:off x="4157004" y="541606"/>
          <a:ext cx="4358346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8824632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775" y="609597"/>
            <a:ext cx="7044316" cy="1330841"/>
          </a:xfrm>
        </p:spPr>
        <p:txBody>
          <a:bodyPr>
            <a:normAutofit/>
          </a:bodyPr>
          <a:lstStyle/>
          <a:p>
            <a:r>
              <a:rPr lang="en-GB"/>
              <a:t>Parasocial Relationships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E58294-4AF7-D5C2-28A0-3DEE50DED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525" y="3052796"/>
            <a:ext cx="3591379" cy="2020150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036218" y="6209414"/>
            <a:ext cx="5107781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C7A869-A073-508A-EBB7-DA80D43DE7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891216"/>
              </p:ext>
            </p:extLst>
          </p:nvPr>
        </p:nvGraphicFramePr>
        <p:xfrm>
          <a:off x="448056" y="2185416"/>
          <a:ext cx="4443984" cy="4672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381677" cy="1325563"/>
          </a:xfrm>
        </p:spPr>
        <p:txBody>
          <a:bodyPr>
            <a:normAutofit/>
          </a:bodyPr>
          <a:lstStyle/>
          <a:p>
            <a:r>
              <a:rPr lang="en-GB" sz="4900"/>
              <a:t>MMM Encourages PSRs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6917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7911" y="591829"/>
            <a:ext cx="10427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46996" y="821124"/>
            <a:ext cx="68354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6256" y="1336268"/>
            <a:ext cx="95786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DFE7EA4-73C6-05B1-C618-033328F3AA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557173"/>
              </p:ext>
            </p:extLst>
          </p:nvPr>
        </p:nvGraphicFramePr>
        <p:xfrm>
          <a:off x="2804921" y="1690688"/>
          <a:ext cx="8323323" cy="4895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B561249-3DAE-2CDC-3691-561B3B7B7C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604" y="2671418"/>
            <a:ext cx="4456954" cy="24958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381677" cy="1325563"/>
          </a:xfrm>
        </p:spPr>
        <p:txBody>
          <a:bodyPr>
            <a:normAutofit/>
          </a:bodyPr>
          <a:lstStyle/>
          <a:p>
            <a:r>
              <a:rPr lang="en-GB" sz="4900"/>
              <a:t>Methodology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6917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7911" y="591829"/>
            <a:ext cx="10427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46996" y="821124"/>
            <a:ext cx="68354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6256" y="1336268"/>
            <a:ext cx="95786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2DC1CA75-29EF-1BE7-1780-4829630E98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481348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051" y="381935"/>
            <a:ext cx="7017080" cy="1200329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900"/>
              <a:t>Participant Demographics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45650" y="554152"/>
            <a:ext cx="430632" cy="1075866"/>
            <a:chOff x="10994200" y="554152"/>
            <a:chExt cx="574177" cy="1075866"/>
          </a:xfrm>
        </p:grpSpPr>
        <p:sp>
          <p:nvSpPr>
            <p:cNvPr id="12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16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5D77AD0-3395-4868-A079-E75544E7DA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236736"/>
              </p:ext>
            </p:extLst>
          </p:nvPr>
        </p:nvGraphicFramePr>
        <p:xfrm>
          <a:off x="891046" y="1825625"/>
          <a:ext cx="701708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381677" cy="1325563"/>
          </a:xfrm>
        </p:spPr>
        <p:txBody>
          <a:bodyPr>
            <a:normAutofit/>
          </a:bodyPr>
          <a:lstStyle/>
          <a:p>
            <a:r>
              <a:rPr lang="en-GB" sz="4900"/>
              <a:t>Media Use Habits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6917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7911" y="591829"/>
            <a:ext cx="10427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46996" y="821124"/>
            <a:ext cx="68354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6256" y="1336268"/>
            <a:ext cx="95786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3F9B3D-D10E-2D57-5243-594144C24E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074299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051" y="381935"/>
            <a:ext cx="7017080" cy="1200329"/>
          </a:xfrm>
        </p:spPr>
        <p:txBody>
          <a:bodyPr anchor="t">
            <a:normAutofit/>
          </a:bodyPr>
          <a:lstStyle/>
          <a:p>
            <a:r>
              <a:rPr lang="en-GB" sz="7000"/>
              <a:t>Affect Over Fact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45650" y="554152"/>
            <a:ext cx="430632" cy="1075866"/>
            <a:chOff x="10994200" y="554152"/>
            <a:chExt cx="574177" cy="1075866"/>
          </a:xfrm>
        </p:grpSpPr>
        <p:sp>
          <p:nvSpPr>
            <p:cNvPr id="12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16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0A2C4A3-7AE9-CE91-EE45-1008F347DD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112198"/>
              </p:ext>
            </p:extLst>
          </p:nvPr>
        </p:nvGraphicFramePr>
        <p:xfrm>
          <a:off x="891046" y="1825625"/>
          <a:ext cx="701708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1598</Words>
  <Application>Microsoft Office PowerPoint</Application>
  <PresentationFormat>On-screen Show (4:3)</PresentationFormat>
  <Paragraphs>110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Arial</vt:lpstr>
      <vt:lpstr>Calibri</vt:lpstr>
      <vt:lpstr>Office Theme</vt:lpstr>
      <vt:lpstr>The Digital Intimacy of Post-True Crime: Fan Experience of 'Murder, Mystery and Makeup’ </vt:lpstr>
      <vt:lpstr>Introduction</vt:lpstr>
      <vt:lpstr>True Crime &amp; Gender</vt:lpstr>
      <vt:lpstr>Parasocial Relationships</vt:lpstr>
      <vt:lpstr>MMM Encourages PSRs</vt:lpstr>
      <vt:lpstr>Methodology</vt:lpstr>
      <vt:lpstr>Participant Demographics</vt:lpstr>
      <vt:lpstr>Media Use Habits</vt:lpstr>
      <vt:lpstr>Affect Over Fact</vt:lpstr>
      <vt:lpstr>Host-Centric Enjoyment</vt:lpstr>
      <vt:lpstr>Reaction to Potential Ending</vt:lpstr>
      <vt:lpstr>Weaker-than-Expected PSRs</vt:lpstr>
      <vt:lpstr>Postdigital Intimacies</vt:lpstr>
      <vt:lpstr>Postdigital Intimacy in Practice</vt:lpstr>
      <vt:lpstr>Critical and Ethical Awareness</vt:lpstr>
      <vt:lpstr>Conclusions</vt:lpstr>
      <vt:lpstr>Implications for Research</vt:lpstr>
      <vt:lpstr>Study Limitations</vt:lpstr>
      <vt:lpstr>References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Judith Fathallah</dc:creator>
  <cp:keywords/>
  <dc:description>generated using python-pptx</dc:description>
  <cp:lastModifiedBy>Fathallah, Judith</cp:lastModifiedBy>
  <cp:revision>2</cp:revision>
  <dcterms:created xsi:type="dcterms:W3CDTF">2013-01-27T09:14:16Z</dcterms:created>
  <dcterms:modified xsi:type="dcterms:W3CDTF">2025-10-10T03:43:16Z</dcterms:modified>
  <cp:category/>
</cp:coreProperties>
</file>