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0" r:id="rId4"/>
    <p:sldId id="261" r:id="rId5"/>
    <p:sldId id="264" r:id="rId6"/>
    <p:sldId id="263" r:id="rId7"/>
    <p:sldId id="257" r:id="rId8"/>
    <p:sldId id="258" r:id="rId9"/>
    <p:sldId id="259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21B"/>
    <a:srgbClr val="006DA2"/>
    <a:srgbClr val="7FFFFF"/>
    <a:srgbClr val="48FF48"/>
    <a:srgbClr val="4040FF"/>
    <a:srgbClr val="F2C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D4B4C-B3A3-409F-9BF1-5A003867240F}" v="5" dt="2024-03-13T09:32:02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er, Andrew" userId="203e40e1-3cff-4062-a637-8c0fd1f34121" providerId="ADAL" clId="{80DD9CAE-58CB-4ABD-8AD0-404F34FF0195}"/>
    <pc:docChg chg="undo custSel addSld delSld modSld sldOrd modMainMaster">
      <pc:chgData name="Parker, Andrew" userId="203e40e1-3cff-4062-a637-8c0fd1f34121" providerId="ADAL" clId="{80DD9CAE-58CB-4ABD-8AD0-404F34FF0195}" dt="2024-03-05T16:57:19.949" v="3283" actId="1076"/>
      <pc:docMkLst>
        <pc:docMk/>
      </pc:docMkLst>
      <pc:sldChg chg="addSp modSp mod">
        <pc:chgData name="Parker, Andrew" userId="203e40e1-3cff-4062-a637-8c0fd1f34121" providerId="ADAL" clId="{80DD9CAE-58CB-4ABD-8AD0-404F34FF0195}" dt="2024-03-05T16:27:57.710" v="2185" actId="20577"/>
        <pc:sldMkLst>
          <pc:docMk/>
          <pc:sldMk cId="3939410084" sldId="256"/>
        </pc:sldMkLst>
        <pc:spChg chg="mod">
          <ac:chgData name="Parker, Andrew" userId="203e40e1-3cff-4062-a637-8c0fd1f34121" providerId="ADAL" clId="{80DD9CAE-58CB-4ABD-8AD0-404F34FF0195}" dt="2024-03-05T15:37:04.803" v="1189" actId="1076"/>
          <ac:spMkLst>
            <pc:docMk/>
            <pc:sldMk cId="3939410084" sldId="256"/>
            <ac:spMk id="2" creationId="{776889C0-3445-5A5D-EA6A-4EBC840C33D7}"/>
          </ac:spMkLst>
        </pc:spChg>
        <pc:spChg chg="mod">
          <ac:chgData name="Parker, Andrew" userId="203e40e1-3cff-4062-a637-8c0fd1f34121" providerId="ADAL" clId="{80DD9CAE-58CB-4ABD-8AD0-404F34FF0195}" dt="2024-03-05T15:37:17.231" v="1193" actId="12788"/>
          <ac:spMkLst>
            <pc:docMk/>
            <pc:sldMk cId="3939410084" sldId="256"/>
            <ac:spMk id="3" creationId="{889F0359-AF0D-000A-2F32-3ED0E85A963F}"/>
          </ac:spMkLst>
        </pc:spChg>
        <pc:spChg chg="add mod">
          <ac:chgData name="Parker, Andrew" userId="203e40e1-3cff-4062-a637-8c0fd1f34121" providerId="ADAL" clId="{80DD9CAE-58CB-4ABD-8AD0-404F34FF0195}" dt="2024-03-05T16:27:57.710" v="2185" actId="20577"/>
          <ac:spMkLst>
            <pc:docMk/>
            <pc:sldMk cId="3939410084" sldId="256"/>
            <ac:spMk id="8" creationId="{34702BB2-C212-B189-39F4-AE43D6047806}"/>
          </ac:spMkLst>
        </pc:spChg>
        <pc:grpChg chg="add mod">
          <ac:chgData name="Parker, Andrew" userId="203e40e1-3cff-4062-a637-8c0fd1f34121" providerId="ADAL" clId="{80DD9CAE-58CB-4ABD-8AD0-404F34FF0195}" dt="2024-03-05T15:35:43.010" v="1128" actId="1076"/>
          <ac:grpSpMkLst>
            <pc:docMk/>
            <pc:sldMk cId="3939410084" sldId="256"/>
            <ac:grpSpMk id="7" creationId="{D9E824E9-75F9-B766-D382-93B1857AF1E8}"/>
          </ac:grpSpMkLst>
        </pc:grpChg>
        <pc:picChg chg="mod">
          <ac:chgData name="Parker, Andrew" userId="203e40e1-3cff-4062-a637-8c0fd1f34121" providerId="ADAL" clId="{80DD9CAE-58CB-4ABD-8AD0-404F34FF0195}" dt="2024-03-05T15:34:32.199" v="1066" actId="1076"/>
          <ac:picMkLst>
            <pc:docMk/>
            <pc:sldMk cId="3939410084" sldId="256"/>
            <ac:picMk id="4" creationId="{E572E181-C709-42E4-977C-6EA30918B79F}"/>
          </ac:picMkLst>
        </pc:picChg>
        <pc:picChg chg="mod">
          <ac:chgData name="Parker, Andrew" userId="203e40e1-3cff-4062-a637-8c0fd1f34121" providerId="ADAL" clId="{80DD9CAE-58CB-4ABD-8AD0-404F34FF0195}" dt="2024-03-05T15:34:36.058" v="1067" actId="1076"/>
          <ac:picMkLst>
            <pc:docMk/>
            <pc:sldMk cId="3939410084" sldId="256"/>
            <ac:picMk id="5" creationId="{2AE4C8CD-D263-4F53-91B3-88BE9AE84E6E}"/>
          </ac:picMkLst>
        </pc:picChg>
        <pc:picChg chg="mod">
          <ac:chgData name="Parker, Andrew" userId="203e40e1-3cff-4062-a637-8c0fd1f34121" providerId="ADAL" clId="{80DD9CAE-58CB-4ABD-8AD0-404F34FF0195}" dt="2024-03-05T15:34:38.088" v="1068" actId="1076"/>
          <ac:picMkLst>
            <pc:docMk/>
            <pc:sldMk cId="3939410084" sldId="256"/>
            <ac:picMk id="6" creationId="{47C5C7C0-C428-EF96-5F8B-DCAC1BEB5BD3}"/>
          </ac:picMkLst>
        </pc:picChg>
      </pc:sldChg>
      <pc:sldChg chg="addSp delSp modSp mod ord">
        <pc:chgData name="Parker, Andrew" userId="203e40e1-3cff-4062-a637-8c0fd1f34121" providerId="ADAL" clId="{80DD9CAE-58CB-4ABD-8AD0-404F34FF0195}" dt="2024-03-05T16:55:26.191" v="3158" actId="114"/>
        <pc:sldMkLst>
          <pc:docMk/>
          <pc:sldMk cId="2458536208" sldId="257"/>
        </pc:sldMkLst>
        <pc:spChg chg="add mod">
          <ac:chgData name="Parker, Andrew" userId="203e40e1-3cff-4062-a637-8c0fd1f34121" providerId="ADAL" clId="{80DD9CAE-58CB-4ABD-8AD0-404F34FF0195}" dt="2024-03-05T15:28:53.071" v="862" actId="20577"/>
          <ac:spMkLst>
            <pc:docMk/>
            <pc:sldMk cId="2458536208" sldId="257"/>
            <ac:spMk id="12" creationId="{66A182D6-9304-EC5A-0F59-4B054072912D}"/>
          </ac:spMkLst>
        </pc:spChg>
        <pc:spChg chg="add mod">
          <ac:chgData name="Parker, Andrew" userId="203e40e1-3cff-4062-a637-8c0fd1f34121" providerId="ADAL" clId="{80DD9CAE-58CB-4ABD-8AD0-404F34FF0195}" dt="2024-03-05T16:55:23.217" v="3157" actId="114"/>
          <ac:spMkLst>
            <pc:docMk/>
            <pc:sldMk cId="2458536208" sldId="257"/>
            <ac:spMk id="14" creationId="{16B55FE0-41E8-A087-CC96-8B376590CE79}"/>
          </ac:spMkLst>
        </pc:spChg>
        <pc:spChg chg="add mod">
          <ac:chgData name="Parker, Andrew" userId="203e40e1-3cff-4062-a637-8c0fd1f34121" providerId="ADAL" clId="{80DD9CAE-58CB-4ABD-8AD0-404F34FF0195}" dt="2024-03-05T16:55:26.191" v="3158" actId="114"/>
          <ac:spMkLst>
            <pc:docMk/>
            <pc:sldMk cId="2458536208" sldId="257"/>
            <ac:spMk id="15" creationId="{20D6B79D-D198-B45B-03C5-48B91F7A9380}"/>
          </ac:spMkLst>
        </pc:spChg>
        <pc:grpChg chg="del mod">
          <ac:chgData name="Parker, Andrew" userId="203e40e1-3cff-4062-a637-8c0fd1f34121" providerId="ADAL" clId="{80DD9CAE-58CB-4ABD-8AD0-404F34FF0195}" dt="2024-03-05T15:05:55.451" v="549" actId="478"/>
          <ac:grpSpMkLst>
            <pc:docMk/>
            <pc:sldMk cId="2458536208" sldId="257"/>
            <ac:grpSpMk id="7" creationId="{366C001F-E811-66E8-9409-0F3DEB497EAB}"/>
          </ac:grpSpMkLst>
        </pc:grpChg>
        <pc:picChg chg="add mod">
          <ac:chgData name="Parker, Andrew" userId="203e40e1-3cff-4062-a637-8c0fd1f34121" providerId="ADAL" clId="{80DD9CAE-58CB-4ABD-8AD0-404F34FF0195}" dt="2024-03-05T16:41:24.792" v="2597" actId="1076"/>
          <ac:picMkLst>
            <pc:docMk/>
            <pc:sldMk cId="2458536208" sldId="257"/>
            <ac:picMk id="8" creationId="{B5730956-AA5A-4389-B409-B1C723109CF6}"/>
          </ac:picMkLst>
        </pc:picChg>
        <pc:picChg chg="add">
          <ac:chgData name="Parker, Andrew" userId="203e40e1-3cff-4062-a637-8c0fd1f34121" providerId="ADAL" clId="{80DD9CAE-58CB-4ABD-8AD0-404F34FF0195}" dt="2024-03-05T15:11:44.257" v="563"/>
          <ac:picMkLst>
            <pc:docMk/>
            <pc:sldMk cId="2458536208" sldId="257"/>
            <ac:picMk id="9" creationId="{5D63D142-46D2-976F-55B3-276B1FD7A94D}"/>
          </ac:picMkLst>
        </pc:picChg>
        <pc:picChg chg="add mod">
          <ac:chgData name="Parker, Andrew" userId="203e40e1-3cff-4062-a637-8c0fd1f34121" providerId="ADAL" clId="{80DD9CAE-58CB-4ABD-8AD0-404F34FF0195}" dt="2024-03-05T16:41:23.736" v="2596" actId="1076"/>
          <ac:picMkLst>
            <pc:docMk/>
            <pc:sldMk cId="2458536208" sldId="257"/>
            <ac:picMk id="10" creationId="{3F39457A-D49D-4203-8F44-187448373A41}"/>
          </ac:picMkLst>
        </pc:picChg>
        <pc:picChg chg="add del mod">
          <ac:chgData name="Parker, Andrew" userId="203e40e1-3cff-4062-a637-8c0fd1f34121" providerId="ADAL" clId="{80DD9CAE-58CB-4ABD-8AD0-404F34FF0195}" dt="2024-03-05T16:40:38.060" v="2491" actId="478"/>
          <ac:picMkLst>
            <pc:docMk/>
            <pc:sldMk cId="2458536208" sldId="257"/>
            <ac:picMk id="11" creationId="{727C05A4-4B72-4F2E-8D08-FCAFF5048B80}"/>
          </ac:picMkLst>
        </pc:picChg>
      </pc:sldChg>
      <pc:sldChg chg="addSp delSp modSp mod ord">
        <pc:chgData name="Parker, Andrew" userId="203e40e1-3cff-4062-a637-8c0fd1f34121" providerId="ADAL" clId="{80DD9CAE-58CB-4ABD-8AD0-404F34FF0195}" dt="2024-03-05T16:55:44.662" v="3172" actId="114"/>
        <pc:sldMkLst>
          <pc:docMk/>
          <pc:sldMk cId="34500568" sldId="258"/>
        </pc:sldMkLst>
        <pc:spChg chg="add del mod">
          <ac:chgData name="Parker, Andrew" userId="203e40e1-3cff-4062-a637-8c0fd1f34121" providerId="ADAL" clId="{80DD9CAE-58CB-4ABD-8AD0-404F34FF0195}" dt="2024-03-05T15:14:10.085" v="592" actId="478"/>
          <ac:spMkLst>
            <pc:docMk/>
            <pc:sldMk cId="34500568" sldId="258"/>
            <ac:spMk id="9" creationId="{AF0172C3-AA13-0D6D-55D0-1B2A4A0752BE}"/>
          </ac:spMkLst>
        </pc:spChg>
        <pc:spChg chg="add del mod">
          <ac:chgData name="Parker, Andrew" userId="203e40e1-3cff-4062-a637-8c0fd1f34121" providerId="ADAL" clId="{80DD9CAE-58CB-4ABD-8AD0-404F34FF0195}" dt="2024-03-05T15:14:12.739" v="594" actId="478"/>
          <ac:spMkLst>
            <pc:docMk/>
            <pc:sldMk cId="34500568" sldId="258"/>
            <ac:spMk id="11" creationId="{CE9CBA84-9D8E-716B-6D54-BFD69F5CE103}"/>
          </ac:spMkLst>
        </pc:spChg>
        <pc:spChg chg="add del mod">
          <ac:chgData name="Parker, Andrew" userId="203e40e1-3cff-4062-a637-8c0fd1f34121" providerId="ADAL" clId="{80DD9CAE-58CB-4ABD-8AD0-404F34FF0195}" dt="2024-03-05T15:14:17.066" v="595" actId="478"/>
          <ac:spMkLst>
            <pc:docMk/>
            <pc:sldMk cId="34500568" sldId="258"/>
            <ac:spMk id="12" creationId="{ABB89286-24A7-47CE-665C-2E88394DABF7}"/>
          </ac:spMkLst>
        </pc:spChg>
        <pc:spChg chg="add mod">
          <ac:chgData name="Parker, Andrew" userId="203e40e1-3cff-4062-a637-8c0fd1f34121" providerId="ADAL" clId="{80DD9CAE-58CB-4ABD-8AD0-404F34FF0195}" dt="2024-03-05T15:28:57.316" v="863" actId="20577"/>
          <ac:spMkLst>
            <pc:docMk/>
            <pc:sldMk cId="34500568" sldId="258"/>
            <ac:spMk id="13" creationId="{6321FB92-E621-1923-C4E0-9582A9F04E2D}"/>
          </ac:spMkLst>
        </pc:spChg>
        <pc:spChg chg="add mod">
          <ac:chgData name="Parker, Andrew" userId="203e40e1-3cff-4062-a637-8c0fd1f34121" providerId="ADAL" clId="{80DD9CAE-58CB-4ABD-8AD0-404F34FF0195}" dt="2024-03-05T16:55:38.005" v="3165" actId="114"/>
          <ac:spMkLst>
            <pc:docMk/>
            <pc:sldMk cId="34500568" sldId="258"/>
            <ac:spMk id="14" creationId="{16312F82-218C-BE00-1B72-B7BC11938B15}"/>
          </ac:spMkLst>
        </pc:spChg>
        <pc:spChg chg="add mod">
          <ac:chgData name="Parker, Andrew" userId="203e40e1-3cff-4062-a637-8c0fd1f34121" providerId="ADAL" clId="{80DD9CAE-58CB-4ABD-8AD0-404F34FF0195}" dt="2024-03-05T16:55:44.662" v="3172" actId="114"/>
          <ac:spMkLst>
            <pc:docMk/>
            <pc:sldMk cId="34500568" sldId="258"/>
            <ac:spMk id="15" creationId="{E92A4EE0-554D-2AAE-2B26-2EF32548CDAB}"/>
          </ac:spMkLst>
        </pc:spChg>
        <pc:grpChg chg="add mod">
          <ac:chgData name="Parker, Andrew" userId="203e40e1-3cff-4062-a637-8c0fd1f34121" providerId="ADAL" clId="{80DD9CAE-58CB-4ABD-8AD0-404F34FF0195}" dt="2024-03-05T15:03:18.849" v="528" actId="12788"/>
          <ac:grpSpMkLst>
            <pc:docMk/>
            <pc:sldMk cId="34500568" sldId="258"/>
            <ac:grpSpMk id="8" creationId="{D67B41DA-3622-48A0-6B6D-531782D40B05}"/>
          </ac:grpSpMkLst>
        </pc:grpChg>
        <pc:picChg chg="add del mod">
          <ac:chgData name="Parker, Andrew" userId="203e40e1-3cff-4062-a637-8c0fd1f34121" providerId="ADAL" clId="{80DD9CAE-58CB-4ABD-8AD0-404F34FF0195}" dt="2024-03-05T15:02:59.091" v="522" actId="478"/>
          <ac:picMkLst>
            <pc:docMk/>
            <pc:sldMk cId="34500568" sldId="258"/>
            <ac:picMk id="2" creationId="{64D9E0D1-F446-271F-7265-BCE9DDFC4BB8}"/>
          </ac:picMkLst>
        </pc:picChg>
        <pc:picChg chg="add mod">
          <ac:chgData name="Parker, Andrew" userId="203e40e1-3cff-4062-a637-8c0fd1f34121" providerId="ADAL" clId="{80DD9CAE-58CB-4ABD-8AD0-404F34FF0195}" dt="2024-03-05T15:03:15.174" v="527" actId="164"/>
          <ac:picMkLst>
            <pc:docMk/>
            <pc:sldMk cId="34500568" sldId="258"/>
            <ac:picMk id="3" creationId="{88D93A53-5E2D-41CE-BAE9-BD587EFDB9B1}"/>
          </ac:picMkLst>
        </pc:picChg>
        <pc:picChg chg="del">
          <ac:chgData name="Parker, Andrew" userId="203e40e1-3cff-4062-a637-8c0fd1f34121" providerId="ADAL" clId="{80DD9CAE-58CB-4ABD-8AD0-404F34FF0195}" dt="2024-03-05T15:02:58.162" v="521" actId="478"/>
          <ac:picMkLst>
            <pc:docMk/>
            <pc:sldMk cId="34500568" sldId="258"/>
            <ac:picMk id="4" creationId="{D9A9B5BD-CE93-8FF4-0996-B72F45E21AFD}"/>
          </ac:picMkLst>
        </pc:picChg>
        <pc:picChg chg="del">
          <ac:chgData name="Parker, Andrew" userId="203e40e1-3cff-4062-a637-8c0fd1f34121" providerId="ADAL" clId="{80DD9CAE-58CB-4ABD-8AD0-404F34FF0195}" dt="2024-03-05T15:02:59.466" v="523" actId="478"/>
          <ac:picMkLst>
            <pc:docMk/>
            <pc:sldMk cId="34500568" sldId="258"/>
            <ac:picMk id="5" creationId="{917739C3-BCAE-4BB7-6948-532F336D25DC}"/>
          </ac:picMkLst>
        </pc:picChg>
        <pc:picChg chg="del">
          <ac:chgData name="Parker, Andrew" userId="203e40e1-3cff-4062-a637-8c0fd1f34121" providerId="ADAL" clId="{80DD9CAE-58CB-4ABD-8AD0-404F34FF0195}" dt="2024-03-05T15:02:57.260" v="520" actId="478"/>
          <ac:picMkLst>
            <pc:docMk/>
            <pc:sldMk cId="34500568" sldId="258"/>
            <ac:picMk id="6" creationId="{AEAAE4E1-A595-068E-0342-CB5B86F6DF8E}"/>
          </ac:picMkLst>
        </pc:picChg>
        <pc:picChg chg="add mod">
          <ac:chgData name="Parker, Andrew" userId="203e40e1-3cff-4062-a637-8c0fd1f34121" providerId="ADAL" clId="{80DD9CAE-58CB-4ABD-8AD0-404F34FF0195}" dt="2024-03-05T15:03:15.174" v="527" actId="164"/>
          <ac:picMkLst>
            <pc:docMk/>
            <pc:sldMk cId="34500568" sldId="258"/>
            <ac:picMk id="7" creationId="{94D8D972-B785-4980-87E1-CBE65C775DC8}"/>
          </ac:picMkLst>
        </pc:picChg>
      </pc:sldChg>
      <pc:sldChg chg="addSp delSp modSp mod ord">
        <pc:chgData name="Parker, Andrew" userId="203e40e1-3cff-4062-a637-8c0fd1f34121" providerId="ADAL" clId="{80DD9CAE-58CB-4ABD-8AD0-404F34FF0195}" dt="2024-03-05T16:55:55.342" v="3174" actId="114"/>
        <pc:sldMkLst>
          <pc:docMk/>
          <pc:sldMk cId="738354283" sldId="259"/>
        </pc:sldMkLst>
        <pc:spChg chg="add mod">
          <ac:chgData name="Parker, Andrew" userId="203e40e1-3cff-4062-a637-8c0fd1f34121" providerId="ADAL" clId="{80DD9CAE-58CB-4ABD-8AD0-404F34FF0195}" dt="2024-03-05T15:14:31.292" v="622" actId="20577"/>
          <ac:spMkLst>
            <pc:docMk/>
            <pc:sldMk cId="738354283" sldId="259"/>
            <ac:spMk id="2" creationId="{10459CC6-E614-B5DC-7533-AE8A294D2E74}"/>
          </ac:spMkLst>
        </pc:spChg>
        <pc:spChg chg="add del mod">
          <ac:chgData name="Parker, Andrew" userId="203e40e1-3cff-4062-a637-8c0fd1f34121" providerId="ADAL" clId="{80DD9CAE-58CB-4ABD-8AD0-404F34FF0195}" dt="2024-03-05T15:29:09.793" v="864" actId="478"/>
          <ac:spMkLst>
            <pc:docMk/>
            <pc:sldMk cId="738354283" sldId="259"/>
            <ac:spMk id="11" creationId="{621CBBEC-BC74-B5AB-676A-D12A8CE890EE}"/>
          </ac:spMkLst>
        </pc:spChg>
        <pc:spChg chg="add del mod">
          <ac:chgData name="Parker, Andrew" userId="203e40e1-3cff-4062-a637-8c0fd1f34121" providerId="ADAL" clId="{80DD9CAE-58CB-4ABD-8AD0-404F34FF0195}" dt="2024-03-05T15:29:11.983" v="865" actId="478"/>
          <ac:spMkLst>
            <pc:docMk/>
            <pc:sldMk cId="738354283" sldId="259"/>
            <ac:spMk id="13" creationId="{0D6AE4C1-B993-33AC-65D3-D0DE894CD30A}"/>
          </ac:spMkLst>
        </pc:spChg>
        <pc:spChg chg="add mod">
          <ac:chgData name="Parker, Andrew" userId="203e40e1-3cff-4062-a637-8c0fd1f34121" providerId="ADAL" clId="{80DD9CAE-58CB-4ABD-8AD0-404F34FF0195}" dt="2024-03-05T15:29:12.558" v="866"/>
          <ac:spMkLst>
            <pc:docMk/>
            <pc:sldMk cId="738354283" sldId="259"/>
            <ac:spMk id="14" creationId="{EBA4C4F4-CBCF-79D4-6267-F3C1EBD0A2DD}"/>
          </ac:spMkLst>
        </pc:spChg>
        <pc:spChg chg="add mod">
          <ac:chgData name="Parker, Andrew" userId="203e40e1-3cff-4062-a637-8c0fd1f34121" providerId="ADAL" clId="{80DD9CAE-58CB-4ABD-8AD0-404F34FF0195}" dt="2024-03-05T16:50:57.302" v="3011" actId="20577"/>
          <ac:spMkLst>
            <pc:docMk/>
            <pc:sldMk cId="738354283" sldId="259"/>
            <ac:spMk id="19" creationId="{3C83B3A1-37A9-150B-A8D8-FC001EA798C6}"/>
          </ac:spMkLst>
        </pc:spChg>
        <pc:spChg chg="add mod">
          <ac:chgData name="Parker, Andrew" userId="203e40e1-3cff-4062-a637-8c0fd1f34121" providerId="ADAL" clId="{80DD9CAE-58CB-4ABD-8AD0-404F34FF0195}" dt="2024-03-05T16:51:15.309" v="3038" actId="20577"/>
          <ac:spMkLst>
            <pc:docMk/>
            <pc:sldMk cId="738354283" sldId="259"/>
            <ac:spMk id="20" creationId="{4E45F9E3-FBBB-432E-8780-B65F2D8E814C}"/>
          </ac:spMkLst>
        </pc:spChg>
        <pc:spChg chg="add mod">
          <ac:chgData name="Parker, Andrew" userId="203e40e1-3cff-4062-a637-8c0fd1f34121" providerId="ADAL" clId="{80DD9CAE-58CB-4ABD-8AD0-404F34FF0195}" dt="2024-03-05T16:55:52.215" v="3173" actId="114"/>
          <ac:spMkLst>
            <pc:docMk/>
            <pc:sldMk cId="738354283" sldId="259"/>
            <ac:spMk id="21" creationId="{CC7E414C-50A7-362C-A55C-A434575A7EB3}"/>
          </ac:spMkLst>
        </pc:spChg>
        <pc:spChg chg="add mod">
          <ac:chgData name="Parker, Andrew" userId="203e40e1-3cff-4062-a637-8c0fd1f34121" providerId="ADAL" clId="{80DD9CAE-58CB-4ABD-8AD0-404F34FF0195}" dt="2024-03-05T16:55:55.342" v="3174" actId="114"/>
          <ac:spMkLst>
            <pc:docMk/>
            <pc:sldMk cId="738354283" sldId="259"/>
            <ac:spMk id="22" creationId="{BE7B346E-5BFD-7096-56D3-214342E32225}"/>
          </ac:spMkLst>
        </pc:spChg>
        <pc:grpChg chg="add del mod">
          <ac:chgData name="Parker, Andrew" userId="203e40e1-3cff-4062-a637-8c0fd1f34121" providerId="ADAL" clId="{80DD9CAE-58CB-4ABD-8AD0-404F34FF0195}" dt="2024-03-05T15:30:52.020" v="879" actId="478"/>
          <ac:grpSpMkLst>
            <pc:docMk/>
            <pc:sldMk cId="738354283" sldId="259"/>
            <ac:grpSpMk id="3" creationId="{A7366DE7-E2ED-6B8E-7869-2ECCD28CD6EF}"/>
          </ac:grpSpMkLst>
        </pc:grpChg>
        <pc:grpChg chg="add mod">
          <ac:chgData name="Parker, Andrew" userId="203e40e1-3cff-4062-a637-8c0fd1f34121" providerId="ADAL" clId="{80DD9CAE-58CB-4ABD-8AD0-404F34FF0195}" dt="2024-03-05T15:30:40.032" v="875" actId="164"/>
          <ac:grpSpMkLst>
            <pc:docMk/>
            <pc:sldMk cId="738354283" sldId="259"/>
            <ac:grpSpMk id="15" creationId="{135FEFEF-4DE2-3C63-3188-12D164364C36}"/>
          </ac:grpSpMkLst>
        </pc:grpChg>
        <pc:grpChg chg="add mod">
          <ac:chgData name="Parker, Andrew" userId="203e40e1-3cff-4062-a637-8c0fd1f34121" providerId="ADAL" clId="{80DD9CAE-58CB-4ABD-8AD0-404F34FF0195}" dt="2024-03-05T15:31:00.933" v="881" actId="1076"/>
          <ac:grpSpMkLst>
            <pc:docMk/>
            <pc:sldMk cId="738354283" sldId="259"/>
            <ac:grpSpMk id="18" creationId="{43A125B8-51BF-88F3-7F7E-EEBCCD5A0405}"/>
          </ac:grpSpMkLst>
        </pc:grpChg>
        <pc:picChg chg="del">
          <ac:chgData name="Parker, Andrew" userId="203e40e1-3cff-4062-a637-8c0fd1f34121" providerId="ADAL" clId="{80DD9CAE-58CB-4ABD-8AD0-404F34FF0195}" dt="2024-03-05T15:12:22.977" v="571" actId="478"/>
          <ac:picMkLst>
            <pc:docMk/>
            <pc:sldMk cId="738354283" sldId="259"/>
            <ac:picMk id="4" creationId="{9BE40C85-2849-B140-B8C0-AE2CEF9871F0}"/>
          </ac:picMkLst>
        </pc:picChg>
        <pc:picChg chg="del">
          <ac:chgData name="Parker, Andrew" userId="203e40e1-3cff-4062-a637-8c0fd1f34121" providerId="ADAL" clId="{80DD9CAE-58CB-4ABD-8AD0-404F34FF0195}" dt="2024-03-05T15:12:23.462" v="572" actId="478"/>
          <ac:picMkLst>
            <pc:docMk/>
            <pc:sldMk cId="738354283" sldId="259"/>
            <ac:picMk id="5" creationId="{98161874-11F5-346F-3633-9B309794C0BD}"/>
          </ac:picMkLst>
        </pc:picChg>
        <pc:picChg chg="del">
          <ac:chgData name="Parker, Andrew" userId="203e40e1-3cff-4062-a637-8c0fd1f34121" providerId="ADAL" clId="{80DD9CAE-58CB-4ABD-8AD0-404F34FF0195}" dt="2024-03-05T15:12:22.413" v="570" actId="478"/>
          <ac:picMkLst>
            <pc:docMk/>
            <pc:sldMk cId="738354283" sldId="259"/>
            <ac:picMk id="6" creationId="{54E81639-EEFE-17EA-2576-8F0B99CAD009}"/>
          </ac:picMkLst>
        </pc:picChg>
        <pc:picChg chg="mod">
          <ac:chgData name="Parker, Andrew" userId="203e40e1-3cff-4062-a637-8c0fd1f34121" providerId="ADAL" clId="{80DD9CAE-58CB-4ABD-8AD0-404F34FF0195}" dt="2024-03-05T15:30:32.049" v="873" actId="14100"/>
          <ac:picMkLst>
            <pc:docMk/>
            <pc:sldMk cId="738354283" sldId="259"/>
            <ac:picMk id="7" creationId="{8FEF12E4-E6F3-F99C-74D2-374AD74E44E5}"/>
          </ac:picMkLst>
        </pc:picChg>
        <pc:picChg chg="mod">
          <ac:chgData name="Parker, Andrew" userId="203e40e1-3cff-4062-a637-8c0fd1f34121" providerId="ADAL" clId="{80DD9CAE-58CB-4ABD-8AD0-404F34FF0195}" dt="2024-03-05T15:26:10.115" v="736"/>
          <ac:picMkLst>
            <pc:docMk/>
            <pc:sldMk cId="738354283" sldId="259"/>
            <ac:picMk id="8" creationId="{B86CEDBF-C2B4-2D7F-5AAF-C1F5B1747F0C}"/>
          </ac:picMkLst>
        </pc:picChg>
        <pc:picChg chg="add mod">
          <ac:chgData name="Parker, Andrew" userId="203e40e1-3cff-4062-a637-8c0fd1f34121" providerId="ADAL" clId="{80DD9CAE-58CB-4ABD-8AD0-404F34FF0195}" dt="2024-03-05T15:30:40.032" v="875" actId="164"/>
          <ac:picMkLst>
            <pc:docMk/>
            <pc:sldMk cId="738354283" sldId="259"/>
            <ac:picMk id="9" creationId="{C05F2A21-D93B-5726-AEA5-45EDE2AAAFC2}"/>
          </ac:picMkLst>
        </pc:picChg>
        <pc:picChg chg="add mod">
          <ac:chgData name="Parker, Andrew" userId="203e40e1-3cff-4062-a637-8c0fd1f34121" providerId="ADAL" clId="{80DD9CAE-58CB-4ABD-8AD0-404F34FF0195}" dt="2024-03-05T15:30:40.032" v="875" actId="164"/>
          <ac:picMkLst>
            <pc:docMk/>
            <pc:sldMk cId="738354283" sldId="259"/>
            <ac:picMk id="10" creationId="{6636193F-9A1E-A705-D2FC-D6BD8EEC9264}"/>
          </ac:picMkLst>
        </pc:picChg>
        <pc:picChg chg="mod">
          <ac:chgData name="Parker, Andrew" userId="203e40e1-3cff-4062-a637-8c0fd1f34121" providerId="ADAL" clId="{80DD9CAE-58CB-4ABD-8AD0-404F34FF0195}" dt="2024-03-05T15:30:34.873" v="874" actId="571"/>
          <ac:picMkLst>
            <pc:docMk/>
            <pc:sldMk cId="738354283" sldId="259"/>
            <ac:picMk id="16" creationId="{3890954F-7548-7053-57EC-0AED77C909FD}"/>
          </ac:picMkLst>
        </pc:picChg>
        <pc:picChg chg="mod">
          <ac:chgData name="Parker, Andrew" userId="203e40e1-3cff-4062-a637-8c0fd1f34121" providerId="ADAL" clId="{80DD9CAE-58CB-4ABD-8AD0-404F34FF0195}" dt="2024-03-05T15:30:34.873" v="874" actId="571"/>
          <ac:picMkLst>
            <pc:docMk/>
            <pc:sldMk cId="738354283" sldId="259"/>
            <ac:picMk id="17" creationId="{BDF802CC-7E50-064E-0B55-7578AD6A7D88}"/>
          </ac:picMkLst>
        </pc:picChg>
      </pc:sldChg>
      <pc:sldChg chg="addSp delSp modSp new mod">
        <pc:chgData name="Parker, Andrew" userId="203e40e1-3cff-4062-a637-8c0fd1f34121" providerId="ADAL" clId="{80DD9CAE-58CB-4ABD-8AD0-404F34FF0195}" dt="2024-03-05T16:26:29.359" v="2151" actId="14100"/>
        <pc:sldMkLst>
          <pc:docMk/>
          <pc:sldMk cId="687586008" sldId="260"/>
        </pc:sldMkLst>
        <pc:spChg chg="mod">
          <ac:chgData name="Parker, Andrew" userId="203e40e1-3cff-4062-a637-8c0fd1f34121" providerId="ADAL" clId="{80DD9CAE-58CB-4ABD-8AD0-404F34FF0195}" dt="2024-03-05T14:45:41.861" v="41" actId="20577"/>
          <ac:spMkLst>
            <pc:docMk/>
            <pc:sldMk cId="687586008" sldId="260"/>
            <ac:spMk id="2" creationId="{D5347238-8B5A-F965-23CC-F34E25104E55}"/>
          </ac:spMkLst>
        </pc:spChg>
        <pc:spChg chg="del mod">
          <ac:chgData name="Parker, Andrew" userId="203e40e1-3cff-4062-a637-8c0fd1f34121" providerId="ADAL" clId="{80DD9CAE-58CB-4ABD-8AD0-404F34FF0195}" dt="2024-03-05T15:38:19.434" v="1197" actId="478"/>
          <ac:spMkLst>
            <pc:docMk/>
            <pc:sldMk cId="687586008" sldId="260"/>
            <ac:spMk id="3" creationId="{FDEE3DE5-9E9E-2E19-E072-623B28AF64C8}"/>
          </ac:spMkLst>
        </pc:spChg>
        <pc:spChg chg="add del mod">
          <ac:chgData name="Parker, Andrew" userId="203e40e1-3cff-4062-a637-8c0fd1f34121" providerId="ADAL" clId="{80DD9CAE-58CB-4ABD-8AD0-404F34FF0195}" dt="2024-03-05T15:38:21.840" v="1198" actId="478"/>
          <ac:spMkLst>
            <pc:docMk/>
            <pc:sldMk cId="687586008" sldId="260"/>
            <ac:spMk id="9" creationId="{3D553EC9-5BD2-E5A3-B157-9AFFA8D9AE35}"/>
          </ac:spMkLst>
        </pc:spChg>
        <pc:spChg chg="add mod">
          <ac:chgData name="Parker, Andrew" userId="203e40e1-3cff-4062-a637-8c0fd1f34121" providerId="ADAL" clId="{80DD9CAE-58CB-4ABD-8AD0-404F34FF0195}" dt="2024-03-05T16:18:42.944" v="1961" actId="20577"/>
          <ac:spMkLst>
            <pc:docMk/>
            <pc:sldMk cId="687586008" sldId="260"/>
            <ac:spMk id="10" creationId="{582C2330-687A-915C-4B55-8AF41225AE59}"/>
          </ac:spMkLst>
        </pc:spChg>
        <pc:spChg chg="add mod">
          <ac:chgData name="Parker, Andrew" userId="203e40e1-3cff-4062-a637-8c0fd1f34121" providerId="ADAL" clId="{80DD9CAE-58CB-4ABD-8AD0-404F34FF0195}" dt="2024-03-05T16:26:29.359" v="2151" actId="14100"/>
          <ac:spMkLst>
            <pc:docMk/>
            <pc:sldMk cId="687586008" sldId="260"/>
            <ac:spMk id="11" creationId="{B07ADD8C-372C-F4BB-A51F-9026652529AE}"/>
          </ac:spMkLst>
        </pc:spChg>
        <pc:spChg chg="add mod">
          <ac:chgData name="Parker, Andrew" userId="203e40e1-3cff-4062-a637-8c0fd1f34121" providerId="ADAL" clId="{80DD9CAE-58CB-4ABD-8AD0-404F34FF0195}" dt="2024-03-05T16:24:01.313" v="2016" actId="20577"/>
          <ac:spMkLst>
            <pc:docMk/>
            <pc:sldMk cId="687586008" sldId="260"/>
            <ac:spMk id="12" creationId="{2ECEA163-5F0A-D981-5840-CB5DC056FDA0}"/>
          </ac:spMkLst>
        </pc:spChg>
        <pc:spChg chg="add mod">
          <ac:chgData name="Parker, Andrew" userId="203e40e1-3cff-4062-a637-8c0fd1f34121" providerId="ADAL" clId="{80DD9CAE-58CB-4ABD-8AD0-404F34FF0195}" dt="2024-03-05T16:24:28.562" v="2049" actId="20577"/>
          <ac:spMkLst>
            <pc:docMk/>
            <pc:sldMk cId="687586008" sldId="260"/>
            <ac:spMk id="13" creationId="{6E13C707-22EA-4676-90B0-B58843D66E7F}"/>
          </ac:spMkLst>
        </pc:spChg>
        <pc:picChg chg="add mod modCrop">
          <ac:chgData name="Parker, Andrew" userId="203e40e1-3cff-4062-a637-8c0fd1f34121" providerId="ADAL" clId="{80DD9CAE-58CB-4ABD-8AD0-404F34FF0195}" dt="2024-03-05T16:24:41.545" v="2051" actId="1076"/>
          <ac:picMkLst>
            <pc:docMk/>
            <pc:sldMk cId="687586008" sldId="260"/>
            <ac:picMk id="4" creationId="{D9829177-D2C2-8C35-0474-961FB59CF1FD}"/>
          </ac:picMkLst>
        </pc:picChg>
        <pc:picChg chg="add del mod">
          <ac:chgData name="Parker, Andrew" userId="203e40e1-3cff-4062-a637-8c0fd1f34121" providerId="ADAL" clId="{80DD9CAE-58CB-4ABD-8AD0-404F34FF0195}" dt="2024-03-05T15:04:46.974" v="539" actId="478"/>
          <ac:picMkLst>
            <pc:docMk/>
            <pc:sldMk cId="687586008" sldId="260"/>
            <ac:picMk id="5" creationId="{1E5634CE-3334-9385-26FA-B6D77F5C4F49}"/>
          </ac:picMkLst>
        </pc:picChg>
        <pc:picChg chg="add del mod">
          <ac:chgData name="Parker, Andrew" userId="203e40e1-3cff-4062-a637-8c0fd1f34121" providerId="ADAL" clId="{80DD9CAE-58CB-4ABD-8AD0-404F34FF0195}" dt="2024-03-05T15:04:47.644" v="540" actId="478"/>
          <ac:picMkLst>
            <pc:docMk/>
            <pc:sldMk cId="687586008" sldId="260"/>
            <ac:picMk id="6" creationId="{415A0F5F-9373-4B28-1CB8-F15BCF002E64}"/>
          </ac:picMkLst>
        </pc:picChg>
        <pc:picChg chg="add mod">
          <ac:chgData name="Parker, Andrew" userId="203e40e1-3cff-4062-a637-8c0fd1f34121" providerId="ADAL" clId="{80DD9CAE-58CB-4ABD-8AD0-404F34FF0195}" dt="2024-03-05T16:24:53.727" v="2053" actId="1076"/>
          <ac:picMkLst>
            <pc:docMk/>
            <pc:sldMk cId="687586008" sldId="260"/>
            <ac:picMk id="7" creationId="{3AA114F4-9C35-4A25-8E15-2652829A73FD}"/>
          </ac:picMkLst>
        </pc:picChg>
      </pc:sldChg>
      <pc:sldChg chg="addSp delSp modSp new mod">
        <pc:chgData name="Parker, Andrew" userId="203e40e1-3cff-4062-a637-8c0fd1f34121" providerId="ADAL" clId="{80DD9CAE-58CB-4ABD-8AD0-404F34FF0195}" dt="2024-03-05T16:53:42.849" v="3081" actId="20577"/>
        <pc:sldMkLst>
          <pc:docMk/>
          <pc:sldMk cId="768884676" sldId="261"/>
        </pc:sldMkLst>
        <pc:spChg chg="mod">
          <ac:chgData name="Parker, Andrew" userId="203e40e1-3cff-4062-a637-8c0fd1f34121" providerId="ADAL" clId="{80DD9CAE-58CB-4ABD-8AD0-404F34FF0195}" dt="2024-03-05T14:45:38.841" v="39" actId="20577"/>
          <ac:spMkLst>
            <pc:docMk/>
            <pc:sldMk cId="768884676" sldId="261"/>
            <ac:spMk id="2" creationId="{A00CE3D7-2BBF-4D20-9BC0-30DAA5A25D95}"/>
          </ac:spMkLst>
        </pc:spChg>
        <pc:spChg chg="del mod">
          <ac:chgData name="Parker, Andrew" userId="203e40e1-3cff-4062-a637-8c0fd1f34121" providerId="ADAL" clId="{80DD9CAE-58CB-4ABD-8AD0-404F34FF0195}" dt="2024-03-05T15:38:27.015" v="1200" actId="478"/>
          <ac:spMkLst>
            <pc:docMk/>
            <pc:sldMk cId="768884676" sldId="261"/>
            <ac:spMk id="3" creationId="{D22C6612-5A74-B3C6-7D96-553E3829BFD6}"/>
          </ac:spMkLst>
        </pc:spChg>
        <pc:spChg chg="add del mod">
          <ac:chgData name="Parker, Andrew" userId="203e40e1-3cff-4062-a637-8c0fd1f34121" providerId="ADAL" clId="{80DD9CAE-58CB-4ABD-8AD0-404F34FF0195}" dt="2024-03-05T15:38:29.039" v="1201" actId="478"/>
          <ac:spMkLst>
            <pc:docMk/>
            <pc:sldMk cId="768884676" sldId="261"/>
            <ac:spMk id="8" creationId="{D820D2BD-68FC-B4C6-EE0C-6461828E0487}"/>
          </ac:spMkLst>
        </pc:spChg>
        <pc:spChg chg="add mod">
          <ac:chgData name="Parker, Andrew" userId="203e40e1-3cff-4062-a637-8c0fd1f34121" providerId="ADAL" clId="{80DD9CAE-58CB-4ABD-8AD0-404F34FF0195}" dt="2024-03-05T16:53:42.849" v="3081" actId="20577"/>
          <ac:spMkLst>
            <pc:docMk/>
            <pc:sldMk cId="768884676" sldId="261"/>
            <ac:spMk id="9" creationId="{40D781E3-9960-8B3E-F2E5-9738E9C3FE79}"/>
          </ac:spMkLst>
        </pc:spChg>
        <pc:spChg chg="add mod">
          <ac:chgData name="Parker, Andrew" userId="203e40e1-3cff-4062-a637-8c0fd1f34121" providerId="ADAL" clId="{80DD9CAE-58CB-4ABD-8AD0-404F34FF0195}" dt="2024-03-05T16:26:10.043" v="2131" actId="1076"/>
          <ac:spMkLst>
            <pc:docMk/>
            <pc:sldMk cId="768884676" sldId="261"/>
            <ac:spMk id="10" creationId="{C9C796C1-8B88-21A9-2740-156C5C507629}"/>
          </ac:spMkLst>
        </pc:spChg>
        <pc:spChg chg="add mod">
          <ac:chgData name="Parker, Andrew" userId="203e40e1-3cff-4062-a637-8c0fd1f34121" providerId="ADAL" clId="{80DD9CAE-58CB-4ABD-8AD0-404F34FF0195}" dt="2024-03-05T16:25:31.805" v="2097" actId="20577"/>
          <ac:spMkLst>
            <pc:docMk/>
            <pc:sldMk cId="768884676" sldId="261"/>
            <ac:spMk id="11" creationId="{0DB0C78D-EC19-2F86-69A1-FAD2195154EB}"/>
          </ac:spMkLst>
        </pc:spChg>
        <pc:picChg chg="add del mod">
          <ac:chgData name="Parker, Andrew" userId="203e40e1-3cff-4062-a637-8c0fd1f34121" providerId="ADAL" clId="{80DD9CAE-58CB-4ABD-8AD0-404F34FF0195}" dt="2024-03-05T15:04:10.624" v="534" actId="478"/>
          <ac:picMkLst>
            <pc:docMk/>
            <pc:sldMk cId="768884676" sldId="261"/>
            <ac:picMk id="4" creationId="{AD01E5F1-E855-C4E7-6B7C-8AE5E9B6A3F2}"/>
          </ac:picMkLst>
        </pc:picChg>
        <pc:picChg chg="add mod">
          <ac:chgData name="Parker, Andrew" userId="203e40e1-3cff-4062-a637-8c0fd1f34121" providerId="ADAL" clId="{80DD9CAE-58CB-4ABD-8AD0-404F34FF0195}" dt="2024-03-05T16:19:51.810" v="1963" actId="1076"/>
          <ac:picMkLst>
            <pc:docMk/>
            <pc:sldMk cId="768884676" sldId="261"/>
            <ac:picMk id="5" creationId="{D03B4DE4-A026-94C6-DF44-56724EC0B418}"/>
          </ac:picMkLst>
        </pc:picChg>
        <pc:picChg chg="add mod">
          <ac:chgData name="Parker, Andrew" userId="203e40e1-3cff-4062-a637-8c0fd1f34121" providerId="ADAL" clId="{80DD9CAE-58CB-4ABD-8AD0-404F34FF0195}" dt="2024-03-05T16:19:55.670" v="1964" actId="1076"/>
          <ac:picMkLst>
            <pc:docMk/>
            <pc:sldMk cId="768884676" sldId="261"/>
            <ac:picMk id="6" creationId="{B5096E4B-5C1C-4B3C-9F51-956D283AF8DD}"/>
          </ac:picMkLst>
        </pc:picChg>
      </pc:sldChg>
      <pc:sldChg chg="modSp new del mod">
        <pc:chgData name="Parker, Andrew" userId="203e40e1-3cff-4062-a637-8c0fd1f34121" providerId="ADAL" clId="{80DD9CAE-58CB-4ABD-8AD0-404F34FF0195}" dt="2024-03-05T16:00:05.942" v="1910" actId="2696"/>
        <pc:sldMkLst>
          <pc:docMk/>
          <pc:sldMk cId="2439846234" sldId="262"/>
        </pc:sldMkLst>
        <pc:spChg chg="mod">
          <ac:chgData name="Parker, Andrew" userId="203e40e1-3cff-4062-a637-8c0fd1f34121" providerId="ADAL" clId="{80DD9CAE-58CB-4ABD-8AD0-404F34FF0195}" dt="2024-03-05T14:46:27.072" v="168" actId="20577"/>
          <ac:spMkLst>
            <pc:docMk/>
            <pc:sldMk cId="2439846234" sldId="262"/>
            <ac:spMk id="2" creationId="{752B6D5F-E744-7482-AFCE-2A86F31F07C0}"/>
          </ac:spMkLst>
        </pc:spChg>
      </pc:sldChg>
      <pc:sldChg chg="addSp delSp modSp new mod">
        <pc:chgData name="Parker, Andrew" userId="203e40e1-3cff-4062-a637-8c0fd1f34121" providerId="ADAL" clId="{80DD9CAE-58CB-4ABD-8AD0-404F34FF0195}" dt="2024-03-05T16:55:04.894" v="3136" actId="14100"/>
        <pc:sldMkLst>
          <pc:docMk/>
          <pc:sldMk cId="3235474170" sldId="263"/>
        </pc:sldMkLst>
        <pc:spChg chg="mod">
          <ac:chgData name="Parker, Andrew" userId="203e40e1-3cff-4062-a637-8c0fd1f34121" providerId="ADAL" clId="{80DD9CAE-58CB-4ABD-8AD0-404F34FF0195}" dt="2024-03-05T14:46:49.004" v="199" actId="20577"/>
          <ac:spMkLst>
            <pc:docMk/>
            <pc:sldMk cId="3235474170" sldId="263"/>
            <ac:spMk id="2" creationId="{44E945EB-E7EB-A8D4-5415-E692265AE5F5}"/>
          </ac:spMkLst>
        </pc:spChg>
        <pc:spChg chg="del">
          <ac:chgData name="Parker, Andrew" userId="203e40e1-3cff-4062-a637-8c0fd1f34121" providerId="ADAL" clId="{80DD9CAE-58CB-4ABD-8AD0-404F34FF0195}" dt="2024-03-05T14:49:58.634" v="239" actId="478"/>
          <ac:spMkLst>
            <pc:docMk/>
            <pc:sldMk cId="3235474170" sldId="263"/>
            <ac:spMk id="3" creationId="{A2199FBF-E0BC-1190-8F25-1E76917CE2AF}"/>
          </ac:spMkLst>
        </pc:spChg>
        <pc:spChg chg="add mod">
          <ac:chgData name="Parker, Andrew" userId="203e40e1-3cff-4062-a637-8c0fd1f34121" providerId="ADAL" clId="{80DD9CAE-58CB-4ABD-8AD0-404F34FF0195}" dt="2024-03-05T16:55:04.894" v="3136" actId="14100"/>
          <ac:spMkLst>
            <pc:docMk/>
            <pc:sldMk cId="3235474170" sldId="263"/>
            <ac:spMk id="8" creationId="{80FAD528-E2EB-A1E3-269B-7B39101AA7C0}"/>
          </ac:spMkLst>
        </pc:spChg>
        <pc:picChg chg="add mod">
          <ac:chgData name="Parker, Andrew" userId="203e40e1-3cff-4062-a637-8c0fd1f34121" providerId="ADAL" clId="{80DD9CAE-58CB-4ABD-8AD0-404F34FF0195}" dt="2024-03-05T16:42:51.123" v="2694" actId="1076"/>
          <ac:picMkLst>
            <pc:docMk/>
            <pc:sldMk cId="3235474170" sldId="263"/>
            <ac:picMk id="4" creationId="{CBE66A24-AADC-4EA7-9E37-0BBFCEDECB89}"/>
          </ac:picMkLst>
        </pc:picChg>
        <pc:picChg chg="add mod">
          <ac:chgData name="Parker, Andrew" userId="203e40e1-3cff-4062-a637-8c0fd1f34121" providerId="ADAL" clId="{80DD9CAE-58CB-4ABD-8AD0-404F34FF0195}" dt="2024-03-05T16:42:49.401" v="2693" actId="14100"/>
          <ac:picMkLst>
            <pc:docMk/>
            <pc:sldMk cId="3235474170" sldId="263"/>
            <ac:picMk id="5" creationId="{9BB3007C-906D-B1B3-97F6-C93F5E336595}"/>
          </ac:picMkLst>
        </pc:picChg>
        <pc:picChg chg="add mod">
          <ac:chgData name="Parker, Andrew" userId="203e40e1-3cff-4062-a637-8c0fd1f34121" providerId="ADAL" clId="{80DD9CAE-58CB-4ABD-8AD0-404F34FF0195}" dt="2024-03-05T16:42:35.418" v="2686" actId="1076"/>
          <ac:picMkLst>
            <pc:docMk/>
            <pc:sldMk cId="3235474170" sldId="263"/>
            <ac:picMk id="7" creationId="{A900F8AF-35DC-71DD-68AC-3D6A9C4E1B01}"/>
          </ac:picMkLst>
        </pc:picChg>
      </pc:sldChg>
      <pc:sldChg chg="addSp delSp modSp new mod">
        <pc:chgData name="Parker, Andrew" userId="203e40e1-3cff-4062-a637-8c0fd1f34121" providerId="ADAL" clId="{80DD9CAE-58CB-4ABD-8AD0-404F34FF0195}" dt="2024-03-05T16:54:29.137" v="3114" actId="20577"/>
        <pc:sldMkLst>
          <pc:docMk/>
          <pc:sldMk cId="4054309129" sldId="264"/>
        </pc:sldMkLst>
        <pc:spChg chg="mod">
          <ac:chgData name="Parker, Andrew" userId="203e40e1-3cff-4062-a637-8c0fd1f34121" providerId="ADAL" clId="{80DD9CAE-58CB-4ABD-8AD0-404F34FF0195}" dt="2024-03-05T16:00:21.288" v="1930" actId="20577"/>
          <ac:spMkLst>
            <pc:docMk/>
            <pc:sldMk cId="4054309129" sldId="264"/>
            <ac:spMk id="2" creationId="{247E5B92-9AAE-52CD-6B9F-6064CE18921A}"/>
          </ac:spMkLst>
        </pc:spChg>
        <pc:spChg chg="del mod">
          <ac:chgData name="Parker, Andrew" userId="203e40e1-3cff-4062-a637-8c0fd1f34121" providerId="ADAL" clId="{80DD9CAE-58CB-4ABD-8AD0-404F34FF0195}" dt="2024-03-05T15:38:59.425" v="1264" actId="478"/>
          <ac:spMkLst>
            <pc:docMk/>
            <pc:sldMk cId="4054309129" sldId="264"/>
            <ac:spMk id="3" creationId="{B64D4B18-A833-59A2-95D6-FFBB36CC243C}"/>
          </ac:spMkLst>
        </pc:spChg>
        <pc:spChg chg="add mod">
          <ac:chgData name="Parker, Andrew" userId="203e40e1-3cff-4062-a637-8c0fd1f34121" providerId="ADAL" clId="{80DD9CAE-58CB-4ABD-8AD0-404F34FF0195}" dt="2024-03-05T16:54:29.137" v="3114" actId="20577"/>
          <ac:spMkLst>
            <pc:docMk/>
            <pc:sldMk cId="4054309129" sldId="264"/>
            <ac:spMk id="6" creationId="{5A874C65-B85C-824D-D67D-AA04CC0F7B85}"/>
          </ac:spMkLst>
        </pc:spChg>
        <pc:spChg chg="add del mod">
          <ac:chgData name="Parker, Andrew" userId="203e40e1-3cff-4062-a637-8c0fd1f34121" providerId="ADAL" clId="{80DD9CAE-58CB-4ABD-8AD0-404F34FF0195}" dt="2024-03-05T15:44:20.315" v="1654" actId="478"/>
          <ac:spMkLst>
            <pc:docMk/>
            <pc:sldMk cId="4054309129" sldId="264"/>
            <ac:spMk id="8" creationId="{43EC3F4B-511D-AF3F-01D9-0B49B8B6BBD7}"/>
          </ac:spMkLst>
        </pc:spChg>
        <pc:spChg chg="add mod">
          <ac:chgData name="Parker, Andrew" userId="203e40e1-3cff-4062-a637-8c0fd1f34121" providerId="ADAL" clId="{80DD9CAE-58CB-4ABD-8AD0-404F34FF0195}" dt="2024-03-05T16:26:43.693" v="2153" actId="1076"/>
          <ac:spMkLst>
            <pc:docMk/>
            <pc:sldMk cId="4054309129" sldId="264"/>
            <ac:spMk id="10" creationId="{E024CFFC-FFA7-4CF6-7C8A-D3E5B931970C}"/>
          </ac:spMkLst>
        </pc:spChg>
        <pc:spChg chg="add mod">
          <ac:chgData name="Parker, Andrew" userId="203e40e1-3cff-4062-a637-8c0fd1f34121" providerId="ADAL" clId="{80DD9CAE-58CB-4ABD-8AD0-404F34FF0195}" dt="2024-03-05T16:26:57.044" v="2155" actId="1076"/>
          <ac:spMkLst>
            <pc:docMk/>
            <pc:sldMk cId="4054309129" sldId="264"/>
            <ac:spMk id="11" creationId="{05E5F847-5782-7992-552A-97DB0976AC2E}"/>
          </ac:spMkLst>
        </pc:spChg>
        <pc:grpChg chg="add mod">
          <ac:chgData name="Parker, Andrew" userId="203e40e1-3cff-4062-a637-8c0fd1f34121" providerId="ADAL" clId="{80DD9CAE-58CB-4ABD-8AD0-404F34FF0195}" dt="2024-03-05T15:45:20.598" v="1671" actId="1076"/>
          <ac:grpSpMkLst>
            <pc:docMk/>
            <pc:sldMk cId="4054309129" sldId="264"/>
            <ac:grpSpMk id="9" creationId="{1E746A0D-66E0-9B8F-5914-CBDFF1B2720A}"/>
          </ac:grpSpMkLst>
        </pc:grpChg>
        <pc:picChg chg="add mod">
          <ac:chgData name="Parker, Andrew" userId="203e40e1-3cff-4062-a637-8c0fd1f34121" providerId="ADAL" clId="{80DD9CAE-58CB-4ABD-8AD0-404F34FF0195}" dt="2024-03-05T16:27:05.267" v="2156" actId="14100"/>
          <ac:picMkLst>
            <pc:docMk/>
            <pc:sldMk cId="4054309129" sldId="264"/>
            <ac:picMk id="4" creationId="{56CB759E-B95B-D93F-9FB4-4CD0AD280D16}"/>
          </ac:picMkLst>
        </pc:picChg>
        <pc:picChg chg="add mod">
          <ac:chgData name="Parker, Andrew" userId="203e40e1-3cff-4062-a637-8c0fd1f34121" providerId="ADAL" clId="{80DD9CAE-58CB-4ABD-8AD0-404F34FF0195}" dt="2024-03-05T15:44:54.753" v="1666" actId="164"/>
          <ac:picMkLst>
            <pc:docMk/>
            <pc:sldMk cId="4054309129" sldId="264"/>
            <ac:picMk id="5" creationId="{D434BBDA-FECD-F148-35A0-F6936FCF4E2E}"/>
          </ac:picMkLst>
        </pc:picChg>
      </pc:sldChg>
      <pc:sldChg chg="delSp add del mod">
        <pc:chgData name="Parker, Andrew" userId="203e40e1-3cff-4062-a637-8c0fd1f34121" providerId="ADAL" clId="{80DD9CAE-58CB-4ABD-8AD0-404F34FF0195}" dt="2024-03-05T15:14:45.380" v="624" actId="47"/>
        <pc:sldMkLst>
          <pc:docMk/>
          <pc:sldMk cId="3897867512" sldId="265"/>
        </pc:sldMkLst>
        <pc:grpChg chg="del">
          <ac:chgData name="Parker, Andrew" userId="203e40e1-3cff-4062-a637-8c0fd1f34121" providerId="ADAL" clId="{80DD9CAE-58CB-4ABD-8AD0-404F34FF0195}" dt="2024-03-05T15:03:43.768" v="532" actId="478"/>
          <ac:grpSpMkLst>
            <pc:docMk/>
            <pc:sldMk cId="3897867512" sldId="265"/>
            <ac:grpSpMk id="8" creationId="{44F07067-B6C0-3A8E-033B-96A0BD6D0ABA}"/>
          </ac:grpSpMkLst>
        </pc:grpChg>
        <pc:picChg chg="del topLvl">
          <ac:chgData name="Parker, Andrew" userId="203e40e1-3cff-4062-a637-8c0fd1f34121" providerId="ADAL" clId="{80DD9CAE-58CB-4ABD-8AD0-404F34FF0195}" dt="2024-03-05T15:03:44.539" v="533" actId="478"/>
          <ac:picMkLst>
            <pc:docMk/>
            <pc:sldMk cId="3897867512" sldId="265"/>
            <ac:picMk id="3" creationId="{0361603F-351C-CBA6-5123-7B047CF07B85}"/>
          </ac:picMkLst>
        </pc:picChg>
        <pc:picChg chg="del topLvl">
          <ac:chgData name="Parker, Andrew" userId="203e40e1-3cff-4062-a637-8c0fd1f34121" providerId="ADAL" clId="{80DD9CAE-58CB-4ABD-8AD0-404F34FF0195}" dt="2024-03-05T15:03:43.768" v="532" actId="478"/>
          <ac:picMkLst>
            <pc:docMk/>
            <pc:sldMk cId="3897867512" sldId="265"/>
            <ac:picMk id="7" creationId="{A386FB27-B41D-5BAE-2340-8122D22B9907}"/>
          </ac:picMkLst>
        </pc:picChg>
      </pc:sldChg>
      <pc:sldChg chg="addSp delSp modSp add mod">
        <pc:chgData name="Parker, Andrew" userId="203e40e1-3cff-4062-a637-8c0fd1f34121" providerId="ADAL" clId="{80DD9CAE-58CB-4ABD-8AD0-404F34FF0195}" dt="2024-03-05T16:57:19.949" v="3283" actId="1076"/>
        <pc:sldMkLst>
          <pc:docMk/>
          <pc:sldMk cId="3048407003" sldId="266"/>
        </pc:sldMkLst>
        <pc:spChg chg="mod">
          <ac:chgData name="Parker, Andrew" userId="203e40e1-3cff-4062-a637-8c0fd1f34121" providerId="ADAL" clId="{80DD9CAE-58CB-4ABD-8AD0-404F34FF0195}" dt="2024-03-05T15:14:58.769" v="661" actId="20577"/>
          <ac:spMkLst>
            <pc:docMk/>
            <pc:sldMk cId="3048407003" sldId="266"/>
            <ac:spMk id="2" creationId="{045EDEA6-4969-4F94-274E-A08FD75553DC}"/>
          </ac:spMkLst>
        </pc:spChg>
        <pc:spChg chg="add mod ord">
          <ac:chgData name="Parker, Andrew" userId="203e40e1-3cff-4062-a637-8c0fd1f34121" providerId="ADAL" clId="{80DD9CAE-58CB-4ABD-8AD0-404F34FF0195}" dt="2024-03-05T16:56:55.347" v="3274" actId="167"/>
          <ac:spMkLst>
            <pc:docMk/>
            <pc:sldMk cId="3048407003" sldId="266"/>
            <ac:spMk id="12" creationId="{C646D8F2-0D8C-0261-4334-5EF99AC5BE69}"/>
          </ac:spMkLst>
        </pc:spChg>
        <pc:grpChg chg="add mod">
          <ac:chgData name="Parker, Andrew" userId="203e40e1-3cff-4062-a637-8c0fd1f34121" providerId="ADAL" clId="{80DD9CAE-58CB-4ABD-8AD0-404F34FF0195}" dt="2024-03-05T16:57:17.457" v="3282" actId="1076"/>
          <ac:grpSpMkLst>
            <pc:docMk/>
            <pc:sldMk cId="3048407003" sldId="266"/>
            <ac:grpSpMk id="11" creationId="{6FD7895E-655C-4F20-B57D-7184A06AE0A7}"/>
          </ac:grpSpMkLst>
        </pc:grpChg>
        <pc:picChg chg="add del mod">
          <ac:chgData name="Parker, Andrew" userId="203e40e1-3cff-4062-a637-8c0fd1f34121" providerId="ADAL" clId="{80DD9CAE-58CB-4ABD-8AD0-404F34FF0195}" dt="2024-03-05T16:17:32.725" v="1958" actId="478"/>
          <ac:picMkLst>
            <pc:docMk/>
            <pc:sldMk cId="3048407003" sldId="266"/>
            <ac:picMk id="3" creationId="{70FBB00A-4DD6-F81D-4538-3FCD65DB1F18}"/>
          </ac:picMkLst>
        </pc:picChg>
        <pc:picChg chg="add mod">
          <ac:chgData name="Parker, Andrew" userId="203e40e1-3cff-4062-a637-8c0fd1f34121" providerId="ADAL" clId="{80DD9CAE-58CB-4ABD-8AD0-404F34FF0195}" dt="2024-03-05T15:17:23.638" v="698" actId="164"/>
          <ac:picMkLst>
            <pc:docMk/>
            <pc:sldMk cId="3048407003" sldId="266"/>
            <ac:picMk id="4" creationId="{E93F073A-347F-4A4C-A9CC-F33FE5108CBC}"/>
          </ac:picMkLst>
        </pc:picChg>
        <pc:picChg chg="add mod">
          <ac:chgData name="Parker, Andrew" userId="203e40e1-3cff-4062-a637-8c0fd1f34121" providerId="ADAL" clId="{80DD9CAE-58CB-4ABD-8AD0-404F34FF0195}" dt="2024-03-05T15:17:23.638" v="698" actId="164"/>
          <ac:picMkLst>
            <pc:docMk/>
            <pc:sldMk cId="3048407003" sldId="266"/>
            <ac:picMk id="5" creationId="{203A7BF3-DCBA-48B3-A128-51BCC955D211}"/>
          </ac:picMkLst>
        </pc:picChg>
        <pc:picChg chg="add mod">
          <ac:chgData name="Parker, Andrew" userId="203e40e1-3cff-4062-a637-8c0fd1f34121" providerId="ADAL" clId="{80DD9CAE-58CB-4ABD-8AD0-404F34FF0195}" dt="2024-03-05T15:17:23.638" v="698" actId="164"/>
          <ac:picMkLst>
            <pc:docMk/>
            <pc:sldMk cId="3048407003" sldId="266"/>
            <ac:picMk id="6" creationId="{7D2FFB2A-1C00-46B8-8FBF-7884836BFC6A}"/>
          </ac:picMkLst>
        </pc:picChg>
        <pc:picChg chg="add mod">
          <ac:chgData name="Parker, Andrew" userId="203e40e1-3cff-4062-a637-8c0fd1f34121" providerId="ADAL" clId="{80DD9CAE-58CB-4ABD-8AD0-404F34FF0195}" dt="2024-03-05T15:17:23.638" v="698" actId="164"/>
          <ac:picMkLst>
            <pc:docMk/>
            <pc:sldMk cId="3048407003" sldId="266"/>
            <ac:picMk id="7" creationId="{47623F59-32BC-4E45-BE28-DB36F83222A0}"/>
          </ac:picMkLst>
        </pc:picChg>
        <pc:picChg chg="add mod">
          <ac:chgData name="Parker, Andrew" userId="203e40e1-3cff-4062-a637-8c0fd1f34121" providerId="ADAL" clId="{80DD9CAE-58CB-4ABD-8AD0-404F34FF0195}" dt="2024-03-05T16:57:19.949" v="3283" actId="1076"/>
          <ac:picMkLst>
            <pc:docMk/>
            <pc:sldMk cId="3048407003" sldId="266"/>
            <ac:picMk id="8" creationId="{E110A604-F488-4996-8784-0063CB8528AA}"/>
          </ac:picMkLst>
        </pc:picChg>
        <pc:picChg chg="add del mod">
          <ac:chgData name="Parker, Andrew" userId="203e40e1-3cff-4062-a637-8c0fd1f34121" providerId="ADAL" clId="{80DD9CAE-58CB-4ABD-8AD0-404F34FF0195}" dt="2024-03-05T16:57:14.749" v="3280" actId="478"/>
          <ac:picMkLst>
            <pc:docMk/>
            <pc:sldMk cId="3048407003" sldId="266"/>
            <ac:picMk id="9" creationId="{E572E181-C709-42E4-977C-6EA30918B79F}"/>
          </ac:picMkLst>
        </pc:picChg>
        <pc:picChg chg="add del mod">
          <ac:chgData name="Parker, Andrew" userId="203e40e1-3cff-4062-a637-8c0fd1f34121" providerId="ADAL" clId="{80DD9CAE-58CB-4ABD-8AD0-404F34FF0195}" dt="2024-03-05T16:57:15.466" v="3281" actId="478"/>
          <ac:picMkLst>
            <pc:docMk/>
            <pc:sldMk cId="3048407003" sldId="266"/>
            <ac:picMk id="10" creationId="{2AE4C8CD-D263-4F53-91B3-88BE9AE84E6E}"/>
          </ac:picMkLst>
        </pc:picChg>
      </pc:sldChg>
      <pc:sldChg chg="addSp delSp modSp new mod ord">
        <pc:chgData name="Parker, Andrew" userId="203e40e1-3cff-4062-a637-8c0fd1f34121" providerId="ADAL" clId="{80DD9CAE-58CB-4ABD-8AD0-404F34FF0195}" dt="2024-03-05T16:50:23.466" v="2978" actId="1076"/>
        <pc:sldMkLst>
          <pc:docMk/>
          <pc:sldMk cId="2451160319" sldId="267"/>
        </pc:sldMkLst>
        <pc:spChg chg="mod">
          <ac:chgData name="Parker, Andrew" userId="203e40e1-3cff-4062-a637-8c0fd1f34121" providerId="ADAL" clId="{80DD9CAE-58CB-4ABD-8AD0-404F34FF0195}" dt="2024-03-05T16:43:07.361" v="2717" actId="20577"/>
          <ac:spMkLst>
            <pc:docMk/>
            <pc:sldMk cId="2451160319" sldId="267"/>
            <ac:spMk id="2" creationId="{8AD3A757-5A45-B52F-F576-4F2D2AE921C9}"/>
          </ac:spMkLst>
        </pc:spChg>
        <pc:spChg chg="del">
          <ac:chgData name="Parker, Andrew" userId="203e40e1-3cff-4062-a637-8c0fd1f34121" providerId="ADAL" clId="{80DD9CAE-58CB-4ABD-8AD0-404F34FF0195}" dt="2024-03-05T15:48:53.354" v="1797" actId="478"/>
          <ac:spMkLst>
            <pc:docMk/>
            <pc:sldMk cId="2451160319" sldId="267"/>
            <ac:spMk id="3" creationId="{968FF692-76AE-7701-B11C-92C4BBBEE92A}"/>
          </ac:spMkLst>
        </pc:spChg>
        <pc:spChg chg="add mod">
          <ac:chgData name="Parker, Andrew" userId="203e40e1-3cff-4062-a637-8c0fd1f34121" providerId="ADAL" clId="{80DD9CAE-58CB-4ABD-8AD0-404F34FF0195}" dt="2024-03-05T15:59:15.624" v="1900" actId="164"/>
          <ac:spMkLst>
            <pc:docMk/>
            <pc:sldMk cId="2451160319" sldId="267"/>
            <ac:spMk id="5" creationId="{7E422770-4FA4-4A53-8904-6674FCD0DD07}"/>
          </ac:spMkLst>
        </pc:spChg>
        <pc:spChg chg="add del mod">
          <ac:chgData name="Parker, Andrew" userId="203e40e1-3cff-4062-a637-8c0fd1f34121" providerId="ADAL" clId="{80DD9CAE-58CB-4ABD-8AD0-404F34FF0195}" dt="2024-03-05T15:59:07.903" v="1899" actId="478"/>
          <ac:spMkLst>
            <pc:docMk/>
            <pc:sldMk cId="2451160319" sldId="267"/>
            <ac:spMk id="8" creationId="{1B2804BA-AC73-4385-B378-AD7854BA58B5}"/>
          </ac:spMkLst>
        </pc:spChg>
        <pc:spChg chg="add mod">
          <ac:chgData name="Parker, Andrew" userId="203e40e1-3cff-4062-a637-8c0fd1f34121" providerId="ADAL" clId="{80DD9CAE-58CB-4ABD-8AD0-404F34FF0195}" dt="2024-03-05T16:50:21.405" v="2977" actId="1076"/>
          <ac:spMkLst>
            <pc:docMk/>
            <pc:sldMk cId="2451160319" sldId="267"/>
            <ac:spMk id="13" creationId="{2DFC4655-64DF-47E0-8DA7-F7AA65F4014E}"/>
          </ac:spMkLst>
        </pc:spChg>
        <pc:spChg chg="add mod">
          <ac:chgData name="Parker, Andrew" userId="203e40e1-3cff-4062-a637-8c0fd1f34121" providerId="ADAL" clId="{80DD9CAE-58CB-4ABD-8AD0-404F34FF0195}" dt="2024-03-05T16:50:21.405" v="2977" actId="1076"/>
          <ac:spMkLst>
            <pc:docMk/>
            <pc:sldMk cId="2451160319" sldId="267"/>
            <ac:spMk id="14" creationId="{0B819D91-7D17-4273-8797-EDEFA77CBBB1}"/>
          </ac:spMkLst>
        </pc:spChg>
        <pc:spChg chg="add mod">
          <ac:chgData name="Parker, Andrew" userId="203e40e1-3cff-4062-a637-8c0fd1f34121" providerId="ADAL" clId="{80DD9CAE-58CB-4ABD-8AD0-404F34FF0195}" dt="2024-03-05T16:50:21.405" v="2977" actId="1076"/>
          <ac:spMkLst>
            <pc:docMk/>
            <pc:sldMk cId="2451160319" sldId="267"/>
            <ac:spMk id="19" creationId="{07C994EB-D587-46B6-86A2-5F0B833D4C91}"/>
          </ac:spMkLst>
        </pc:spChg>
        <pc:spChg chg="add mod">
          <ac:chgData name="Parker, Andrew" userId="203e40e1-3cff-4062-a637-8c0fd1f34121" providerId="ADAL" clId="{80DD9CAE-58CB-4ABD-8AD0-404F34FF0195}" dt="2024-03-05T16:50:21.405" v="2977" actId="1076"/>
          <ac:spMkLst>
            <pc:docMk/>
            <pc:sldMk cId="2451160319" sldId="267"/>
            <ac:spMk id="21" creationId="{E5FF4877-3014-4E0D-9433-4134C3072184}"/>
          </ac:spMkLst>
        </pc:spChg>
        <pc:spChg chg="add mod">
          <ac:chgData name="Parker, Andrew" userId="203e40e1-3cff-4062-a637-8c0fd1f34121" providerId="ADAL" clId="{80DD9CAE-58CB-4ABD-8AD0-404F34FF0195}" dt="2024-03-05T16:50:21.405" v="2977" actId="1076"/>
          <ac:spMkLst>
            <pc:docMk/>
            <pc:sldMk cId="2451160319" sldId="267"/>
            <ac:spMk id="22" creationId="{2BC81451-B39E-4E4C-8C0F-0571BAB59D3B}"/>
          </ac:spMkLst>
        </pc:spChg>
        <pc:spChg chg="add mod">
          <ac:chgData name="Parker, Andrew" userId="203e40e1-3cff-4062-a637-8c0fd1f34121" providerId="ADAL" clId="{80DD9CAE-58CB-4ABD-8AD0-404F34FF0195}" dt="2024-03-05T16:46:58.471" v="2826" actId="1076"/>
          <ac:spMkLst>
            <pc:docMk/>
            <pc:sldMk cId="2451160319" sldId="267"/>
            <ac:spMk id="33" creationId="{1BF7D2FA-7C16-43B9-BDE5-3829BA4964A9}"/>
          </ac:spMkLst>
        </pc:spChg>
        <pc:spChg chg="add mod">
          <ac:chgData name="Parker, Andrew" userId="203e40e1-3cff-4062-a637-8c0fd1f34121" providerId="ADAL" clId="{80DD9CAE-58CB-4ABD-8AD0-404F34FF0195}" dt="2024-03-05T16:46:58.471" v="2826" actId="1076"/>
          <ac:spMkLst>
            <pc:docMk/>
            <pc:sldMk cId="2451160319" sldId="267"/>
            <ac:spMk id="34" creationId="{A70D3736-E4BB-4316-8DD7-718A0D086A5B}"/>
          </ac:spMkLst>
        </pc:spChg>
        <pc:spChg chg="add mod">
          <ac:chgData name="Parker, Andrew" userId="203e40e1-3cff-4062-a637-8c0fd1f34121" providerId="ADAL" clId="{80DD9CAE-58CB-4ABD-8AD0-404F34FF0195}" dt="2024-03-05T16:46:58.471" v="2826" actId="1076"/>
          <ac:spMkLst>
            <pc:docMk/>
            <pc:sldMk cId="2451160319" sldId="267"/>
            <ac:spMk id="36" creationId="{1E6C43DB-3BD3-4A5B-ABA9-E9127ED1ED3C}"/>
          </ac:spMkLst>
        </pc:spChg>
        <pc:spChg chg="add mod">
          <ac:chgData name="Parker, Andrew" userId="203e40e1-3cff-4062-a637-8c0fd1f34121" providerId="ADAL" clId="{80DD9CAE-58CB-4ABD-8AD0-404F34FF0195}" dt="2024-03-05T15:58:50.902" v="1896" actId="164"/>
          <ac:spMkLst>
            <pc:docMk/>
            <pc:sldMk cId="2451160319" sldId="267"/>
            <ac:spMk id="41" creationId="{79736FD1-4C3E-3926-9421-E3947DB8D44B}"/>
          </ac:spMkLst>
        </pc:spChg>
        <pc:spChg chg="add mod">
          <ac:chgData name="Parker, Andrew" userId="203e40e1-3cff-4062-a637-8c0fd1f34121" providerId="ADAL" clId="{80DD9CAE-58CB-4ABD-8AD0-404F34FF0195}" dt="2024-03-05T15:58:50.902" v="1896" actId="164"/>
          <ac:spMkLst>
            <pc:docMk/>
            <pc:sldMk cId="2451160319" sldId="267"/>
            <ac:spMk id="42" creationId="{BFA95A64-6BF1-090F-A1A1-3676062235BC}"/>
          </ac:spMkLst>
        </pc:spChg>
        <pc:spChg chg="add mod">
          <ac:chgData name="Parker, Andrew" userId="203e40e1-3cff-4062-a637-8c0fd1f34121" providerId="ADAL" clId="{80DD9CAE-58CB-4ABD-8AD0-404F34FF0195}" dt="2024-03-05T15:58:50.902" v="1896" actId="164"/>
          <ac:spMkLst>
            <pc:docMk/>
            <pc:sldMk cId="2451160319" sldId="267"/>
            <ac:spMk id="43" creationId="{B1506DCA-56E3-B075-127A-5721096D20AF}"/>
          </ac:spMkLst>
        </pc:spChg>
        <pc:spChg chg="add mod">
          <ac:chgData name="Parker, Andrew" userId="203e40e1-3cff-4062-a637-8c0fd1f34121" providerId="ADAL" clId="{80DD9CAE-58CB-4ABD-8AD0-404F34FF0195}" dt="2024-03-05T15:58:50.902" v="1896" actId="164"/>
          <ac:spMkLst>
            <pc:docMk/>
            <pc:sldMk cId="2451160319" sldId="267"/>
            <ac:spMk id="44" creationId="{D810C712-6102-36BA-7941-8D17D49EA487}"/>
          </ac:spMkLst>
        </pc:spChg>
        <pc:spChg chg="add mod">
          <ac:chgData name="Parker, Andrew" userId="203e40e1-3cff-4062-a637-8c0fd1f34121" providerId="ADAL" clId="{80DD9CAE-58CB-4ABD-8AD0-404F34FF0195}" dt="2024-03-05T15:58:50.902" v="1896" actId="164"/>
          <ac:spMkLst>
            <pc:docMk/>
            <pc:sldMk cId="2451160319" sldId="267"/>
            <ac:spMk id="45" creationId="{8D019532-1B7A-4393-C177-BA26A8F5A7E1}"/>
          </ac:spMkLst>
        </pc:spChg>
        <pc:spChg chg="add mod">
          <ac:chgData name="Parker, Andrew" userId="203e40e1-3cff-4062-a637-8c0fd1f34121" providerId="ADAL" clId="{80DD9CAE-58CB-4ABD-8AD0-404F34FF0195}" dt="2024-03-05T15:58:50.902" v="1896" actId="164"/>
          <ac:spMkLst>
            <pc:docMk/>
            <pc:sldMk cId="2451160319" sldId="267"/>
            <ac:spMk id="46" creationId="{D47DD9AE-0733-E2B7-7611-B051E384406B}"/>
          </ac:spMkLst>
        </pc:spChg>
        <pc:spChg chg="add mod">
          <ac:chgData name="Parker, Andrew" userId="203e40e1-3cff-4062-a637-8c0fd1f34121" providerId="ADAL" clId="{80DD9CAE-58CB-4ABD-8AD0-404F34FF0195}" dt="2024-03-05T15:58:50.902" v="1896" actId="164"/>
          <ac:spMkLst>
            <pc:docMk/>
            <pc:sldMk cId="2451160319" sldId="267"/>
            <ac:spMk id="47" creationId="{C164F763-2623-8F46-951E-4C04BAE72947}"/>
          </ac:spMkLst>
        </pc:spChg>
        <pc:spChg chg="add mod">
          <ac:chgData name="Parker, Andrew" userId="203e40e1-3cff-4062-a637-8c0fd1f34121" providerId="ADAL" clId="{80DD9CAE-58CB-4ABD-8AD0-404F34FF0195}" dt="2024-03-05T15:58:50.902" v="1896" actId="164"/>
          <ac:spMkLst>
            <pc:docMk/>
            <pc:sldMk cId="2451160319" sldId="267"/>
            <ac:spMk id="48" creationId="{6EAEB467-02E8-20DE-996E-8B233318A6F2}"/>
          </ac:spMkLst>
        </pc:spChg>
        <pc:spChg chg="add mod">
          <ac:chgData name="Parker, Andrew" userId="203e40e1-3cff-4062-a637-8c0fd1f34121" providerId="ADAL" clId="{80DD9CAE-58CB-4ABD-8AD0-404F34FF0195}" dt="2024-03-05T16:44:16.763" v="2750" actId="5793"/>
          <ac:spMkLst>
            <pc:docMk/>
            <pc:sldMk cId="2451160319" sldId="267"/>
            <ac:spMk id="52" creationId="{C9210889-7E7B-95FA-600D-351899D2955B}"/>
          </ac:spMkLst>
        </pc:spChg>
        <pc:spChg chg="add mod">
          <ac:chgData name="Parker, Andrew" userId="203e40e1-3cff-4062-a637-8c0fd1f34121" providerId="ADAL" clId="{80DD9CAE-58CB-4ABD-8AD0-404F34FF0195}" dt="2024-03-05T16:49:39.764" v="2972" actId="164"/>
          <ac:spMkLst>
            <pc:docMk/>
            <pc:sldMk cId="2451160319" sldId="267"/>
            <ac:spMk id="53" creationId="{231ACA41-2729-0963-545E-A2AC3EB7B9CD}"/>
          </ac:spMkLst>
        </pc:spChg>
        <pc:spChg chg="add mod">
          <ac:chgData name="Parker, Andrew" userId="203e40e1-3cff-4062-a637-8c0fd1f34121" providerId="ADAL" clId="{80DD9CAE-58CB-4ABD-8AD0-404F34FF0195}" dt="2024-03-05T16:49:50.544" v="2973" actId="164"/>
          <ac:spMkLst>
            <pc:docMk/>
            <pc:sldMk cId="2451160319" sldId="267"/>
            <ac:spMk id="54" creationId="{FA8B062B-6C9E-EFE4-4537-3D02E6734CF3}"/>
          </ac:spMkLst>
        </pc:spChg>
        <pc:spChg chg="add mod">
          <ac:chgData name="Parker, Andrew" userId="203e40e1-3cff-4062-a637-8c0fd1f34121" providerId="ADAL" clId="{80DD9CAE-58CB-4ABD-8AD0-404F34FF0195}" dt="2024-03-05T16:49:50.544" v="2973" actId="164"/>
          <ac:spMkLst>
            <pc:docMk/>
            <pc:sldMk cId="2451160319" sldId="267"/>
            <ac:spMk id="55" creationId="{9FDE1673-236E-6091-43E5-54324EB8E8D6}"/>
          </ac:spMkLst>
        </pc:spChg>
        <pc:spChg chg="add mod">
          <ac:chgData name="Parker, Andrew" userId="203e40e1-3cff-4062-a637-8c0fd1f34121" providerId="ADAL" clId="{80DD9CAE-58CB-4ABD-8AD0-404F34FF0195}" dt="2024-03-05T16:49:50.544" v="2973" actId="164"/>
          <ac:spMkLst>
            <pc:docMk/>
            <pc:sldMk cId="2451160319" sldId="267"/>
            <ac:spMk id="56" creationId="{8CD418CE-4D94-85E9-E7DB-AAE35402909C}"/>
          </ac:spMkLst>
        </pc:spChg>
        <pc:spChg chg="add mod">
          <ac:chgData name="Parker, Andrew" userId="203e40e1-3cff-4062-a637-8c0fd1f34121" providerId="ADAL" clId="{80DD9CAE-58CB-4ABD-8AD0-404F34FF0195}" dt="2024-03-05T16:49:50.544" v="2973" actId="164"/>
          <ac:spMkLst>
            <pc:docMk/>
            <pc:sldMk cId="2451160319" sldId="267"/>
            <ac:spMk id="57" creationId="{96963904-BC4F-226E-8598-85B194ED5B4D}"/>
          </ac:spMkLst>
        </pc:spChg>
        <pc:spChg chg="add mod">
          <ac:chgData name="Parker, Andrew" userId="203e40e1-3cff-4062-a637-8c0fd1f34121" providerId="ADAL" clId="{80DD9CAE-58CB-4ABD-8AD0-404F34FF0195}" dt="2024-03-05T16:49:39.764" v="2972" actId="164"/>
          <ac:spMkLst>
            <pc:docMk/>
            <pc:sldMk cId="2451160319" sldId="267"/>
            <ac:spMk id="58" creationId="{57B75413-73CA-B170-7899-411CE71EE53B}"/>
          </ac:spMkLst>
        </pc:spChg>
        <pc:spChg chg="add mod">
          <ac:chgData name="Parker, Andrew" userId="203e40e1-3cff-4062-a637-8c0fd1f34121" providerId="ADAL" clId="{80DD9CAE-58CB-4ABD-8AD0-404F34FF0195}" dt="2024-03-05T16:49:39.764" v="2972" actId="164"/>
          <ac:spMkLst>
            <pc:docMk/>
            <pc:sldMk cId="2451160319" sldId="267"/>
            <ac:spMk id="59" creationId="{4BD3FC51-1778-7A65-0659-AD42F631DAA6}"/>
          </ac:spMkLst>
        </pc:spChg>
        <pc:spChg chg="add mod">
          <ac:chgData name="Parker, Andrew" userId="203e40e1-3cff-4062-a637-8c0fd1f34121" providerId="ADAL" clId="{80DD9CAE-58CB-4ABD-8AD0-404F34FF0195}" dt="2024-03-05T16:49:30.490" v="2970"/>
          <ac:spMkLst>
            <pc:docMk/>
            <pc:sldMk cId="2451160319" sldId="267"/>
            <ac:spMk id="61" creationId="{55CCB0CE-6C15-60A5-0E02-AB1F283AB835}"/>
          </ac:spMkLst>
        </pc:spChg>
        <pc:spChg chg="add mod">
          <ac:chgData name="Parker, Andrew" userId="203e40e1-3cff-4062-a637-8c0fd1f34121" providerId="ADAL" clId="{80DD9CAE-58CB-4ABD-8AD0-404F34FF0195}" dt="2024-03-05T16:49:30.490" v="2970"/>
          <ac:spMkLst>
            <pc:docMk/>
            <pc:sldMk cId="2451160319" sldId="267"/>
            <ac:spMk id="62" creationId="{0A557723-015E-E306-6D75-E11D56D8A474}"/>
          </ac:spMkLst>
        </pc:spChg>
        <pc:spChg chg="add mod">
          <ac:chgData name="Parker, Andrew" userId="203e40e1-3cff-4062-a637-8c0fd1f34121" providerId="ADAL" clId="{80DD9CAE-58CB-4ABD-8AD0-404F34FF0195}" dt="2024-03-05T16:49:30.490" v="2970"/>
          <ac:spMkLst>
            <pc:docMk/>
            <pc:sldMk cId="2451160319" sldId="267"/>
            <ac:spMk id="63" creationId="{BB5FD318-3B2D-3511-3DEC-85CF699428B8}"/>
          </ac:spMkLst>
        </pc:spChg>
        <pc:grpChg chg="add mod">
          <ac:chgData name="Parker, Andrew" userId="203e40e1-3cff-4062-a637-8c0fd1f34121" providerId="ADAL" clId="{80DD9CAE-58CB-4ABD-8AD0-404F34FF0195}" dt="2024-03-05T16:50:23.466" v="2978" actId="1076"/>
          <ac:grpSpMkLst>
            <pc:docMk/>
            <pc:sldMk cId="2451160319" sldId="267"/>
            <ac:grpSpMk id="7" creationId="{368ED37F-1A57-408B-8B70-B4BFBD099462}"/>
          </ac:grpSpMkLst>
        </pc:grpChg>
        <pc:grpChg chg="add mod">
          <ac:chgData name="Parker, Andrew" userId="203e40e1-3cff-4062-a637-8c0fd1f34121" providerId="ADAL" clId="{80DD9CAE-58CB-4ABD-8AD0-404F34FF0195}" dt="2024-03-05T16:50:21.405" v="2977" actId="1076"/>
          <ac:grpSpMkLst>
            <pc:docMk/>
            <pc:sldMk cId="2451160319" sldId="267"/>
            <ac:grpSpMk id="9" creationId="{355B2FBD-EE7D-4E70-9E02-9D678595DCF7}"/>
          </ac:grpSpMkLst>
        </pc:grpChg>
        <pc:grpChg chg="add mod">
          <ac:chgData name="Parker, Andrew" userId="203e40e1-3cff-4062-a637-8c0fd1f34121" providerId="ADAL" clId="{80DD9CAE-58CB-4ABD-8AD0-404F34FF0195}" dt="2024-03-05T16:50:21.405" v="2977" actId="1076"/>
          <ac:grpSpMkLst>
            <pc:docMk/>
            <pc:sldMk cId="2451160319" sldId="267"/>
            <ac:grpSpMk id="11" creationId="{D7D4C562-C3FE-4FD9-8799-2563B78A66E2}"/>
          </ac:grpSpMkLst>
        </pc:grpChg>
        <pc:grpChg chg="add mod">
          <ac:chgData name="Parker, Andrew" userId="203e40e1-3cff-4062-a637-8c0fd1f34121" providerId="ADAL" clId="{80DD9CAE-58CB-4ABD-8AD0-404F34FF0195}" dt="2024-03-05T16:50:21.405" v="2977" actId="1076"/>
          <ac:grpSpMkLst>
            <pc:docMk/>
            <pc:sldMk cId="2451160319" sldId="267"/>
            <ac:grpSpMk id="12" creationId="{C0BC6008-A505-44FD-AC4D-5541D4EBCBF5}"/>
          </ac:grpSpMkLst>
        </pc:grpChg>
        <pc:grpChg chg="add mod">
          <ac:chgData name="Parker, Andrew" userId="203e40e1-3cff-4062-a637-8c0fd1f34121" providerId="ADAL" clId="{80DD9CAE-58CB-4ABD-8AD0-404F34FF0195}" dt="2024-03-05T16:46:58.471" v="2826" actId="1076"/>
          <ac:grpSpMkLst>
            <pc:docMk/>
            <pc:sldMk cId="2451160319" sldId="267"/>
            <ac:grpSpMk id="32" creationId="{A1745293-61F4-4054-BC2E-A61E2CA89F01}"/>
          </ac:grpSpMkLst>
        </pc:grpChg>
        <pc:grpChg chg="add mod">
          <ac:chgData name="Parker, Andrew" userId="203e40e1-3cff-4062-a637-8c0fd1f34121" providerId="ADAL" clId="{80DD9CAE-58CB-4ABD-8AD0-404F34FF0195}" dt="2024-03-05T15:59:15.624" v="1900" actId="164"/>
          <ac:grpSpMkLst>
            <pc:docMk/>
            <pc:sldMk cId="2451160319" sldId="267"/>
            <ac:grpSpMk id="49" creationId="{B9B3BD0A-3229-CA08-536E-8A173BEED652}"/>
          </ac:grpSpMkLst>
        </pc:grpChg>
        <pc:grpChg chg="add mod">
          <ac:chgData name="Parker, Andrew" userId="203e40e1-3cff-4062-a637-8c0fd1f34121" providerId="ADAL" clId="{80DD9CAE-58CB-4ABD-8AD0-404F34FF0195}" dt="2024-03-05T16:49:50.544" v="2973" actId="164"/>
          <ac:grpSpMkLst>
            <pc:docMk/>
            <pc:sldMk cId="2451160319" sldId="267"/>
            <ac:grpSpMk id="50" creationId="{4473337B-B1FB-34BA-A73A-4C8607208EFD}"/>
          </ac:grpSpMkLst>
        </pc:grpChg>
        <pc:grpChg chg="add mod">
          <ac:chgData name="Parker, Andrew" userId="203e40e1-3cff-4062-a637-8c0fd1f34121" providerId="ADAL" clId="{80DD9CAE-58CB-4ABD-8AD0-404F34FF0195}" dt="2024-03-05T16:49:58.378" v="2975" actId="1076"/>
          <ac:grpSpMkLst>
            <pc:docMk/>
            <pc:sldMk cId="2451160319" sldId="267"/>
            <ac:grpSpMk id="64" creationId="{D05A1924-D946-6BE0-6D5C-877C7598A8F2}"/>
          </ac:grpSpMkLst>
        </pc:grpChg>
        <pc:grpChg chg="add mod">
          <ac:chgData name="Parker, Andrew" userId="203e40e1-3cff-4062-a637-8c0fd1f34121" providerId="ADAL" clId="{80DD9CAE-58CB-4ABD-8AD0-404F34FF0195}" dt="2024-03-05T16:49:53.902" v="2974" actId="1076"/>
          <ac:grpSpMkLst>
            <pc:docMk/>
            <pc:sldMk cId="2451160319" sldId="267"/>
            <ac:grpSpMk id="65" creationId="{D875B8FF-9E00-4779-E1F4-81324E015FA5}"/>
          </ac:grpSpMkLst>
        </pc:grpChg>
        <pc:picChg chg="add mod">
          <ac:chgData name="Parker, Andrew" userId="203e40e1-3cff-4062-a637-8c0fd1f34121" providerId="ADAL" clId="{80DD9CAE-58CB-4ABD-8AD0-404F34FF0195}" dt="2024-03-05T15:58:50.902" v="1896" actId="164"/>
          <ac:picMkLst>
            <pc:docMk/>
            <pc:sldMk cId="2451160319" sldId="267"/>
            <ac:picMk id="4" creationId="{5185007B-03CC-4B7C-930E-E2FBEFFE0762}"/>
          </ac:picMkLst>
        </pc:picChg>
        <pc:picChg chg="add del mod">
          <ac:chgData name="Parker, Andrew" userId="203e40e1-3cff-4062-a637-8c0fd1f34121" providerId="ADAL" clId="{80DD9CAE-58CB-4ABD-8AD0-404F34FF0195}" dt="2024-03-05T15:54:13.446" v="1848" actId="478"/>
          <ac:picMkLst>
            <pc:docMk/>
            <pc:sldMk cId="2451160319" sldId="267"/>
            <ac:picMk id="6" creationId="{AB1B6D66-8F98-4D94-87A2-FF6364C82057}"/>
          </ac:picMkLst>
        </pc:picChg>
        <pc:picChg chg="add mod">
          <ac:chgData name="Parker, Andrew" userId="203e40e1-3cff-4062-a637-8c0fd1f34121" providerId="ADAL" clId="{80DD9CAE-58CB-4ABD-8AD0-404F34FF0195}" dt="2024-03-05T16:46:58.471" v="2826" actId="1076"/>
          <ac:picMkLst>
            <pc:docMk/>
            <pc:sldMk cId="2451160319" sldId="267"/>
            <ac:picMk id="10" creationId="{21FB4584-F4D5-4917-8AC6-A29B16FFABA1}"/>
          </ac:picMkLst>
        </pc:picChg>
        <pc:picChg chg="add mod">
          <ac:chgData name="Parker, Andrew" userId="203e40e1-3cff-4062-a637-8c0fd1f34121" providerId="ADAL" clId="{80DD9CAE-58CB-4ABD-8AD0-404F34FF0195}" dt="2024-03-05T16:50:21.405" v="2977" actId="1076"/>
          <ac:picMkLst>
            <pc:docMk/>
            <pc:sldMk cId="2451160319" sldId="267"/>
            <ac:picMk id="23" creationId="{F213C47D-5397-42AD-8F31-009C4DC2BC4A}"/>
          </ac:picMkLst>
        </pc:picChg>
        <pc:picChg chg="add mod">
          <ac:chgData name="Parker, Andrew" userId="203e40e1-3cff-4062-a637-8c0fd1f34121" providerId="ADAL" clId="{80DD9CAE-58CB-4ABD-8AD0-404F34FF0195}" dt="2024-03-05T16:50:21.405" v="2977" actId="1076"/>
          <ac:picMkLst>
            <pc:docMk/>
            <pc:sldMk cId="2451160319" sldId="267"/>
            <ac:picMk id="24" creationId="{57E08852-B4B0-430E-AAE6-4AC30B232DE1}"/>
          </ac:picMkLst>
        </pc:picChg>
        <pc:picChg chg="add mod">
          <ac:chgData name="Parker, Andrew" userId="203e40e1-3cff-4062-a637-8c0fd1f34121" providerId="ADAL" clId="{80DD9CAE-58CB-4ABD-8AD0-404F34FF0195}" dt="2024-03-05T16:50:21.405" v="2977" actId="1076"/>
          <ac:picMkLst>
            <pc:docMk/>
            <pc:sldMk cId="2451160319" sldId="267"/>
            <ac:picMk id="25" creationId="{E99D409C-8443-4FFF-BAD6-3B9B0ED47CA7}"/>
          </ac:picMkLst>
        </pc:picChg>
        <pc:picChg chg="add mod">
          <ac:chgData name="Parker, Andrew" userId="203e40e1-3cff-4062-a637-8c0fd1f34121" providerId="ADAL" clId="{80DD9CAE-58CB-4ABD-8AD0-404F34FF0195}" dt="2024-03-05T16:50:21.405" v="2977" actId="1076"/>
          <ac:picMkLst>
            <pc:docMk/>
            <pc:sldMk cId="2451160319" sldId="267"/>
            <ac:picMk id="26" creationId="{5CE51049-68F1-4572-BCF5-88A9693EDCB4}"/>
          </ac:picMkLst>
        </pc:picChg>
        <pc:picChg chg="add mod">
          <ac:chgData name="Parker, Andrew" userId="203e40e1-3cff-4062-a637-8c0fd1f34121" providerId="ADAL" clId="{80DD9CAE-58CB-4ABD-8AD0-404F34FF0195}" dt="2024-03-05T16:50:21.405" v="2977" actId="1076"/>
          <ac:picMkLst>
            <pc:docMk/>
            <pc:sldMk cId="2451160319" sldId="267"/>
            <ac:picMk id="27" creationId="{0D76A0F6-70F0-4839-896E-2D3652369ACC}"/>
          </ac:picMkLst>
        </pc:picChg>
        <pc:picChg chg="add mod">
          <ac:chgData name="Parker, Andrew" userId="203e40e1-3cff-4062-a637-8c0fd1f34121" providerId="ADAL" clId="{80DD9CAE-58CB-4ABD-8AD0-404F34FF0195}" dt="2024-03-05T16:50:21.405" v="2977" actId="1076"/>
          <ac:picMkLst>
            <pc:docMk/>
            <pc:sldMk cId="2451160319" sldId="267"/>
            <ac:picMk id="28" creationId="{3702E50F-A83B-4E31-A2C9-644C441D7998}"/>
          </ac:picMkLst>
        </pc:picChg>
        <pc:picChg chg="add mod">
          <ac:chgData name="Parker, Andrew" userId="203e40e1-3cff-4062-a637-8c0fd1f34121" providerId="ADAL" clId="{80DD9CAE-58CB-4ABD-8AD0-404F34FF0195}" dt="2024-03-05T16:50:21.405" v="2977" actId="1076"/>
          <ac:picMkLst>
            <pc:docMk/>
            <pc:sldMk cId="2451160319" sldId="267"/>
            <ac:picMk id="29" creationId="{8B46BDB7-EAB4-4A0E-91AE-1A0BFFE88A64}"/>
          </ac:picMkLst>
        </pc:picChg>
        <pc:picChg chg="add mod">
          <ac:chgData name="Parker, Andrew" userId="203e40e1-3cff-4062-a637-8c0fd1f34121" providerId="ADAL" clId="{80DD9CAE-58CB-4ABD-8AD0-404F34FF0195}" dt="2024-03-05T16:50:21.405" v="2977" actId="1076"/>
          <ac:picMkLst>
            <pc:docMk/>
            <pc:sldMk cId="2451160319" sldId="267"/>
            <ac:picMk id="30" creationId="{C0CA680C-4E02-4D35-A00F-5935E588A0A5}"/>
          </ac:picMkLst>
        </pc:picChg>
        <pc:picChg chg="add mod">
          <ac:chgData name="Parker, Andrew" userId="203e40e1-3cff-4062-a637-8c0fd1f34121" providerId="ADAL" clId="{80DD9CAE-58CB-4ABD-8AD0-404F34FF0195}" dt="2024-03-05T16:50:21.405" v="2977" actId="1076"/>
          <ac:picMkLst>
            <pc:docMk/>
            <pc:sldMk cId="2451160319" sldId="267"/>
            <ac:picMk id="31" creationId="{0FC4EA9C-2386-46F9-8209-AF26B97C9FF0}"/>
          </ac:picMkLst>
        </pc:picChg>
        <pc:picChg chg="add mod">
          <ac:chgData name="Parker, Andrew" userId="203e40e1-3cff-4062-a637-8c0fd1f34121" providerId="ADAL" clId="{80DD9CAE-58CB-4ABD-8AD0-404F34FF0195}" dt="2024-03-05T16:46:58.471" v="2826" actId="1076"/>
          <ac:picMkLst>
            <pc:docMk/>
            <pc:sldMk cId="2451160319" sldId="267"/>
            <ac:picMk id="35" creationId="{596480BE-7D6E-4046-B299-BBE44D848B07}"/>
          </ac:picMkLst>
        </pc:picChg>
        <pc:picChg chg="add mod">
          <ac:chgData name="Parker, Andrew" userId="203e40e1-3cff-4062-a637-8c0fd1f34121" providerId="ADAL" clId="{80DD9CAE-58CB-4ABD-8AD0-404F34FF0195}" dt="2024-03-05T16:49:50.544" v="2973" actId="164"/>
          <ac:picMkLst>
            <pc:docMk/>
            <pc:sldMk cId="2451160319" sldId="267"/>
            <ac:picMk id="37" creationId="{F0A2E012-EDCE-47BA-8A1B-1BA1B0341BC8}"/>
          </ac:picMkLst>
        </pc:picChg>
        <pc:picChg chg="add mod">
          <ac:chgData name="Parker, Andrew" userId="203e40e1-3cff-4062-a637-8c0fd1f34121" providerId="ADAL" clId="{80DD9CAE-58CB-4ABD-8AD0-404F34FF0195}" dt="2024-03-05T16:49:39.764" v="2972" actId="164"/>
          <ac:picMkLst>
            <pc:docMk/>
            <pc:sldMk cId="2451160319" sldId="267"/>
            <ac:picMk id="38" creationId="{CE11A700-4748-46F9-8ECC-D4BF7664A86A}"/>
          </ac:picMkLst>
        </pc:picChg>
        <pc:picChg chg="add mod">
          <ac:chgData name="Parker, Andrew" userId="203e40e1-3cff-4062-a637-8c0fd1f34121" providerId="ADAL" clId="{80DD9CAE-58CB-4ABD-8AD0-404F34FF0195}" dt="2024-03-05T15:58:50.902" v="1896" actId="164"/>
          <ac:picMkLst>
            <pc:docMk/>
            <pc:sldMk cId="2451160319" sldId="267"/>
            <ac:picMk id="40" creationId="{AF4972D1-BE0E-50D0-399A-640AF5991FAF}"/>
          </ac:picMkLst>
        </pc:picChg>
        <pc:picChg chg="add mod">
          <ac:chgData name="Parker, Andrew" userId="203e40e1-3cff-4062-a637-8c0fd1f34121" providerId="ADAL" clId="{80DD9CAE-58CB-4ABD-8AD0-404F34FF0195}" dt="2024-03-05T16:49:30.490" v="2970"/>
          <ac:picMkLst>
            <pc:docMk/>
            <pc:sldMk cId="2451160319" sldId="267"/>
            <ac:picMk id="60" creationId="{1E12815D-81A2-467E-117D-628E941A1599}"/>
          </ac:picMkLst>
        </pc:picChg>
        <pc:cxnChg chg="add mod">
          <ac:chgData name="Parker, Andrew" userId="203e40e1-3cff-4062-a637-8c0fd1f34121" providerId="ADAL" clId="{80DD9CAE-58CB-4ABD-8AD0-404F34FF0195}" dt="2024-03-05T16:50:21.405" v="2977" actId="1076"/>
          <ac:cxnSpMkLst>
            <pc:docMk/>
            <pc:sldMk cId="2451160319" sldId="267"/>
            <ac:cxnSpMk id="15" creationId="{D98ED506-7431-42D8-BD27-BA4C9B0AF6C7}"/>
          </ac:cxnSpMkLst>
        </pc:cxnChg>
        <pc:cxnChg chg="add mod">
          <ac:chgData name="Parker, Andrew" userId="203e40e1-3cff-4062-a637-8c0fd1f34121" providerId="ADAL" clId="{80DD9CAE-58CB-4ABD-8AD0-404F34FF0195}" dt="2024-03-05T16:50:21.405" v="2977" actId="1076"/>
          <ac:cxnSpMkLst>
            <pc:docMk/>
            <pc:sldMk cId="2451160319" sldId="267"/>
            <ac:cxnSpMk id="16" creationId="{AD80197C-E1A9-4F2A-A3A3-9053CD7095BB}"/>
          </ac:cxnSpMkLst>
        </pc:cxnChg>
        <pc:cxnChg chg="add mod">
          <ac:chgData name="Parker, Andrew" userId="203e40e1-3cff-4062-a637-8c0fd1f34121" providerId="ADAL" clId="{80DD9CAE-58CB-4ABD-8AD0-404F34FF0195}" dt="2024-03-05T16:50:21.405" v="2977" actId="1076"/>
          <ac:cxnSpMkLst>
            <pc:docMk/>
            <pc:sldMk cId="2451160319" sldId="267"/>
            <ac:cxnSpMk id="17" creationId="{DCC3DE38-1A9E-486C-B93E-48A55CDFF358}"/>
          </ac:cxnSpMkLst>
        </pc:cxnChg>
        <pc:cxnChg chg="add mod">
          <ac:chgData name="Parker, Andrew" userId="203e40e1-3cff-4062-a637-8c0fd1f34121" providerId="ADAL" clId="{80DD9CAE-58CB-4ABD-8AD0-404F34FF0195}" dt="2024-03-05T16:50:21.405" v="2977" actId="1076"/>
          <ac:cxnSpMkLst>
            <pc:docMk/>
            <pc:sldMk cId="2451160319" sldId="267"/>
            <ac:cxnSpMk id="18" creationId="{F32A4ECB-C267-44D0-A98F-3A1065BB3519}"/>
          </ac:cxnSpMkLst>
        </pc:cxnChg>
        <pc:cxnChg chg="add mod">
          <ac:chgData name="Parker, Andrew" userId="203e40e1-3cff-4062-a637-8c0fd1f34121" providerId="ADAL" clId="{80DD9CAE-58CB-4ABD-8AD0-404F34FF0195}" dt="2024-03-05T16:50:21.405" v="2977" actId="1076"/>
          <ac:cxnSpMkLst>
            <pc:docMk/>
            <pc:sldMk cId="2451160319" sldId="267"/>
            <ac:cxnSpMk id="20" creationId="{D78F211D-40A0-4E58-8255-51FE47C404CD}"/>
          </ac:cxnSpMkLst>
        </pc:cxnChg>
      </pc:sldChg>
      <pc:sldMasterChg chg="addSp delSp modSp mod modSldLayout">
        <pc:chgData name="Parker, Andrew" userId="203e40e1-3cff-4062-a637-8c0fd1f34121" providerId="ADAL" clId="{80DD9CAE-58CB-4ABD-8AD0-404F34FF0195}" dt="2024-03-05T16:17:49.227" v="1959" actId="1076"/>
        <pc:sldMasterMkLst>
          <pc:docMk/>
          <pc:sldMasterMk cId="2850759447" sldId="2147483648"/>
        </pc:sldMasterMkLst>
        <pc:picChg chg="add del mod">
          <ac:chgData name="Parker, Andrew" userId="203e40e1-3cff-4062-a637-8c0fd1f34121" providerId="ADAL" clId="{80DD9CAE-58CB-4ABD-8AD0-404F34FF0195}" dt="2024-03-05T16:15:43.396" v="1942" actId="478"/>
          <ac:picMkLst>
            <pc:docMk/>
            <pc:sldMasterMk cId="2850759447" sldId="2147483648"/>
            <ac:picMk id="7" creationId="{09056E8F-271B-2F5F-1CD7-79425BFA3626}"/>
          </ac:picMkLst>
        </pc:picChg>
        <pc:picChg chg="add del mod">
          <ac:chgData name="Parker, Andrew" userId="203e40e1-3cff-4062-a637-8c0fd1f34121" providerId="ADAL" clId="{80DD9CAE-58CB-4ABD-8AD0-404F34FF0195}" dt="2024-03-05T16:15:43.396" v="1942" actId="478"/>
          <ac:picMkLst>
            <pc:docMk/>
            <pc:sldMasterMk cId="2850759447" sldId="2147483648"/>
            <ac:picMk id="8" creationId="{A5BC61E4-830F-14B8-183C-88A774283AA9}"/>
          </ac:picMkLst>
        </pc:picChg>
        <pc:sldLayoutChg chg="addSp modSp mod">
          <pc:chgData name="Parker, Andrew" userId="203e40e1-3cff-4062-a637-8c0fd1f34121" providerId="ADAL" clId="{80DD9CAE-58CB-4ABD-8AD0-404F34FF0195}" dt="2024-03-05T16:17:49.227" v="1959" actId="1076"/>
          <pc:sldLayoutMkLst>
            <pc:docMk/>
            <pc:sldMasterMk cId="2850759447" sldId="2147483648"/>
            <pc:sldLayoutMk cId="135050294" sldId="2147483650"/>
          </pc:sldLayoutMkLst>
          <pc:grpChg chg="add mod">
            <ac:chgData name="Parker, Andrew" userId="203e40e1-3cff-4062-a637-8c0fd1f34121" providerId="ADAL" clId="{80DD9CAE-58CB-4ABD-8AD0-404F34FF0195}" dt="2024-03-05T16:17:49.227" v="1959" actId="1076"/>
            <ac:grpSpMkLst>
              <pc:docMk/>
              <pc:sldMasterMk cId="2850759447" sldId="2147483648"/>
              <pc:sldLayoutMk cId="135050294" sldId="2147483650"/>
              <ac:grpSpMk id="9" creationId="{6F5FFDE2-8B2B-C992-93E9-F28C905E7E4C}"/>
            </ac:grpSpMkLst>
          </pc:grpChg>
          <pc:picChg chg="add mod">
            <ac:chgData name="Parker, Andrew" userId="203e40e1-3cff-4062-a637-8c0fd1f34121" providerId="ADAL" clId="{80DD9CAE-58CB-4ABD-8AD0-404F34FF0195}" dt="2024-03-05T16:16:32.223" v="1949" actId="164"/>
            <ac:picMkLst>
              <pc:docMk/>
              <pc:sldMasterMk cId="2850759447" sldId="2147483648"/>
              <pc:sldLayoutMk cId="135050294" sldId="2147483650"/>
              <ac:picMk id="7" creationId="{47643CB8-C9F0-7E24-AF39-9234127892E5}"/>
            </ac:picMkLst>
          </pc:picChg>
          <pc:picChg chg="add mod">
            <ac:chgData name="Parker, Andrew" userId="203e40e1-3cff-4062-a637-8c0fd1f34121" providerId="ADAL" clId="{80DD9CAE-58CB-4ABD-8AD0-404F34FF0195}" dt="2024-03-05T16:16:32.223" v="1949" actId="164"/>
            <ac:picMkLst>
              <pc:docMk/>
              <pc:sldMasterMk cId="2850759447" sldId="2147483648"/>
              <pc:sldLayoutMk cId="135050294" sldId="2147483650"/>
              <ac:picMk id="8" creationId="{2BB4CFA4-5F3E-8B80-7EC3-B9A2208AAA3A}"/>
            </ac:picMkLst>
          </pc:picChg>
        </pc:sldLayoutChg>
      </pc:sldMasterChg>
    </pc:docChg>
  </pc:docChgLst>
  <pc:docChgLst>
    <pc:chgData name="Parker, Andrew" userId="203e40e1-3cff-4062-a637-8c0fd1f34121" providerId="ADAL" clId="{6EA17F0F-54AD-46EF-8AA8-3C71D3C794D2}"/>
    <pc:docChg chg="modSld">
      <pc:chgData name="Parker, Andrew" userId="203e40e1-3cff-4062-a637-8c0fd1f34121" providerId="ADAL" clId="{6EA17F0F-54AD-46EF-8AA8-3C71D3C794D2}" dt="2024-03-08T11:12:58.279" v="110" actId="1076"/>
      <pc:docMkLst>
        <pc:docMk/>
      </pc:docMkLst>
      <pc:sldChg chg="addSp modSp mod">
        <pc:chgData name="Parker, Andrew" userId="203e40e1-3cff-4062-a637-8c0fd1f34121" providerId="ADAL" clId="{6EA17F0F-54AD-46EF-8AA8-3C71D3C794D2}" dt="2024-03-08T11:07:46.197" v="41" actId="20577"/>
        <pc:sldMkLst>
          <pc:docMk/>
          <pc:sldMk cId="687586008" sldId="260"/>
        </pc:sldMkLst>
        <pc:spChg chg="add mod">
          <ac:chgData name="Parker, Andrew" userId="203e40e1-3cff-4062-a637-8c0fd1f34121" providerId="ADAL" clId="{6EA17F0F-54AD-46EF-8AA8-3C71D3C794D2}" dt="2024-03-08T11:07:46.197" v="41" actId="20577"/>
          <ac:spMkLst>
            <pc:docMk/>
            <pc:sldMk cId="687586008" sldId="260"/>
            <ac:spMk id="3" creationId="{38187EDD-8215-B48D-2B79-ACA422E51EA9}"/>
          </ac:spMkLst>
        </pc:spChg>
        <pc:spChg chg="mod">
          <ac:chgData name="Parker, Andrew" userId="203e40e1-3cff-4062-a637-8c0fd1f34121" providerId="ADAL" clId="{6EA17F0F-54AD-46EF-8AA8-3C71D3C794D2}" dt="2024-03-08T11:05:02.429" v="3" actId="20577"/>
          <ac:spMkLst>
            <pc:docMk/>
            <pc:sldMk cId="687586008" sldId="260"/>
            <ac:spMk id="10" creationId="{582C2330-687A-915C-4B55-8AF41225AE59}"/>
          </ac:spMkLst>
        </pc:spChg>
        <pc:spChg chg="mod">
          <ac:chgData name="Parker, Andrew" userId="203e40e1-3cff-4062-a637-8c0fd1f34121" providerId="ADAL" clId="{6EA17F0F-54AD-46EF-8AA8-3C71D3C794D2}" dt="2024-03-08T11:07:35.621" v="38" actId="1076"/>
          <ac:spMkLst>
            <pc:docMk/>
            <pc:sldMk cId="687586008" sldId="260"/>
            <ac:spMk id="11" creationId="{B07ADD8C-372C-F4BB-A51F-9026652529AE}"/>
          </ac:spMkLst>
        </pc:spChg>
        <pc:spChg chg="mod">
          <ac:chgData name="Parker, Andrew" userId="203e40e1-3cff-4062-a637-8c0fd1f34121" providerId="ADAL" clId="{6EA17F0F-54AD-46EF-8AA8-3C71D3C794D2}" dt="2024-03-08T11:07:19.143" v="36" actId="1076"/>
          <ac:spMkLst>
            <pc:docMk/>
            <pc:sldMk cId="687586008" sldId="260"/>
            <ac:spMk id="12" creationId="{2ECEA163-5F0A-D981-5840-CB5DC056FDA0}"/>
          </ac:spMkLst>
        </pc:spChg>
        <pc:spChg chg="mod">
          <ac:chgData name="Parker, Andrew" userId="203e40e1-3cff-4062-a637-8c0fd1f34121" providerId="ADAL" clId="{6EA17F0F-54AD-46EF-8AA8-3C71D3C794D2}" dt="2024-03-08T11:07:28.281" v="37" actId="1076"/>
          <ac:spMkLst>
            <pc:docMk/>
            <pc:sldMk cId="687586008" sldId="260"/>
            <ac:spMk id="13" creationId="{6E13C707-22EA-4676-90B0-B58843D66E7F}"/>
          </ac:spMkLst>
        </pc:spChg>
        <pc:picChg chg="mod">
          <ac:chgData name="Parker, Andrew" userId="203e40e1-3cff-4062-a637-8c0fd1f34121" providerId="ADAL" clId="{6EA17F0F-54AD-46EF-8AA8-3C71D3C794D2}" dt="2024-03-08T11:06:58.809" v="34" actId="1076"/>
          <ac:picMkLst>
            <pc:docMk/>
            <pc:sldMk cId="687586008" sldId="260"/>
            <ac:picMk id="4" creationId="{D9829177-D2C2-8C35-0474-961FB59CF1FD}"/>
          </ac:picMkLst>
        </pc:picChg>
        <pc:picChg chg="mod">
          <ac:chgData name="Parker, Andrew" userId="203e40e1-3cff-4062-a637-8c0fd1f34121" providerId="ADAL" clId="{6EA17F0F-54AD-46EF-8AA8-3C71D3C794D2}" dt="2024-03-08T11:07:12.185" v="35" actId="1076"/>
          <ac:picMkLst>
            <pc:docMk/>
            <pc:sldMk cId="687586008" sldId="260"/>
            <ac:picMk id="7" creationId="{3AA114F4-9C35-4A25-8E15-2652829A73FD}"/>
          </ac:picMkLst>
        </pc:picChg>
      </pc:sldChg>
      <pc:sldChg chg="addSp modSp mod">
        <pc:chgData name="Parker, Andrew" userId="203e40e1-3cff-4062-a637-8c0fd1f34121" providerId="ADAL" clId="{6EA17F0F-54AD-46EF-8AA8-3C71D3C794D2}" dt="2024-03-08T11:12:58.279" v="110" actId="1076"/>
        <pc:sldMkLst>
          <pc:docMk/>
          <pc:sldMk cId="3235474170" sldId="263"/>
        </pc:sldMkLst>
        <pc:spChg chg="mod">
          <ac:chgData name="Parker, Andrew" userId="203e40e1-3cff-4062-a637-8c0fd1f34121" providerId="ADAL" clId="{6EA17F0F-54AD-46EF-8AA8-3C71D3C794D2}" dt="2024-03-08T11:08:54.612" v="74" actId="20577"/>
          <ac:spMkLst>
            <pc:docMk/>
            <pc:sldMk cId="3235474170" sldId="263"/>
            <ac:spMk id="8" creationId="{80FAD528-E2EB-A1E3-269B-7B39101AA7C0}"/>
          </ac:spMkLst>
        </pc:spChg>
        <pc:picChg chg="add mod">
          <ac:chgData name="Parker, Andrew" userId="203e40e1-3cff-4062-a637-8c0fd1f34121" providerId="ADAL" clId="{6EA17F0F-54AD-46EF-8AA8-3C71D3C794D2}" dt="2024-03-08T11:12:58.279" v="110" actId="1076"/>
          <ac:picMkLst>
            <pc:docMk/>
            <pc:sldMk cId="3235474170" sldId="263"/>
            <ac:picMk id="6" creationId="{FCCA2BF3-C116-CAFE-C47A-50B95BEC4DAA}"/>
          </ac:picMkLst>
        </pc:picChg>
      </pc:sldChg>
      <pc:sldChg chg="addSp modSp mod">
        <pc:chgData name="Parker, Andrew" userId="203e40e1-3cff-4062-a637-8c0fd1f34121" providerId="ADAL" clId="{6EA17F0F-54AD-46EF-8AA8-3C71D3C794D2}" dt="2024-03-08T11:12:46.316" v="108" actId="1076"/>
        <pc:sldMkLst>
          <pc:docMk/>
          <pc:sldMk cId="3048407003" sldId="266"/>
        </pc:sldMkLst>
        <pc:spChg chg="mod">
          <ac:chgData name="Parker, Andrew" userId="203e40e1-3cff-4062-a637-8c0fd1f34121" providerId="ADAL" clId="{6EA17F0F-54AD-46EF-8AA8-3C71D3C794D2}" dt="2024-03-08T11:10:59.244" v="97" actId="20577"/>
          <ac:spMkLst>
            <pc:docMk/>
            <pc:sldMk cId="3048407003" sldId="266"/>
            <ac:spMk id="12" creationId="{C646D8F2-0D8C-0261-4334-5EF99AC5BE69}"/>
          </ac:spMkLst>
        </pc:spChg>
        <pc:picChg chg="mod">
          <ac:chgData name="Parker, Andrew" userId="203e40e1-3cff-4062-a637-8c0fd1f34121" providerId="ADAL" clId="{6EA17F0F-54AD-46EF-8AA8-3C71D3C794D2}" dt="2024-03-08T11:11:16.213" v="102" actId="1076"/>
          <ac:picMkLst>
            <pc:docMk/>
            <pc:sldMk cId="3048407003" sldId="266"/>
            <ac:picMk id="8" creationId="{E110A604-F488-4996-8784-0063CB8528AA}"/>
          </ac:picMkLst>
        </pc:picChg>
        <pc:picChg chg="add mod">
          <ac:chgData name="Parker, Andrew" userId="203e40e1-3cff-4062-a637-8c0fd1f34121" providerId="ADAL" clId="{6EA17F0F-54AD-46EF-8AA8-3C71D3C794D2}" dt="2024-03-08T11:12:46.316" v="108" actId="1076"/>
          <ac:picMkLst>
            <pc:docMk/>
            <pc:sldMk cId="3048407003" sldId="266"/>
            <ac:picMk id="9" creationId="{32211C07-D02A-CD5F-033C-00E4D1D95D4F}"/>
          </ac:picMkLst>
        </pc:picChg>
      </pc:sldChg>
    </pc:docChg>
  </pc:docChgLst>
  <pc:docChgLst>
    <pc:chgData name="Parker, Andrew" userId="203e40e1-3cff-4062-a637-8c0fd1f34121" providerId="ADAL" clId="{1C0D4B4C-B3A3-409F-9BF1-5A003867240F}"/>
    <pc:docChg chg="modSld">
      <pc:chgData name="Parker, Andrew" userId="203e40e1-3cff-4062-a637-8c0fd1f34121" providerId="ADAL" clId="{1C0D4B4C-B3A3-409F-9BF1-5A003867240F}" dt="2024-03-13T16:52:03.803" v="177" actId="20577"/>
      <pc:docMkLst>
        <pc:docMk/>
      </pc:docMkLst>
      <pc:sldChg chg="modSp mod">
        <pc:chgData name="Parker, Andrew" userId="203e40e1-3cff-4062-a637-8c0fd1f34121" providerId="ADAL" clId="{1C0D4B4C-B3A3-409F-9BF1-5A003867240F}" dt="2024-03-13T16:52:03.803" v="177" actId="20577"/>
        <pc:sldMkLst>
          <pc:docMk/>
          <pc:sldMk cId="3939410084" sldId="256"/>
        </pc:sldMkLst>
        <pc:spChg chg="mod">
          <ac:chgData name="Parker, Andrew" userId="203e40e1-3cff-4062-a637-8c0fd1f34121" providerId="ADAL" clId="{1C0D4B4C-B3A3-409F-9BF1-5A003867240F}" dt="2024-03-13T16:52:03.803" v="177" actId="20577"/>
          <ac:spMkLst>
            <pc:docMk/>
            <pc:sldMk cId="3939410084" sldId="256"/>
            <ac:spMk id="8" creationId="{34702BB2-C212-B189-39F4-AE43D6047806}"/>
          </ac:spMkLst>
        </pc:spChg>
      </pc:sldChg>
      <pc:sldChg chg="modSp mod">
        <pc:chgData name="Parker, Andrew" userId="203e40e1-3cff-4062-a637-8c0fd1f34121" providerId="ADAL" clId="{1C0D4B4C-B3A3-409F-9BF1-5A003867240F}" dt="2024-03-13T09:27:39.521" v="37" actId="20577"/>
        <pc:sldMkLst>
          <pc:docMk/>
          <pc:sldMk cId="3235474170" sldId="263"/>
        </pc:sldMkLst>
        <pc:spChg chg="mod">
          <ac:chgData name="Parker, Andrew" userId="203e40e1-3cff-4062-a637-8c0fd1f34121" providerId="ADAL" clId="{1C0D4B4C-B3A3-409F-9BF1-5A003867240F}" dt="2024-03-13T09:27:39.521" v="37" actId="20577"/>
          <ac:spMkLst>
            <pc:docMk/>
            <pc:sldMk cId="3235474170" sldId="263"/>
            <ac:spMk id="8" creationId="{80FAD528-E2EB-A1E3-269B-7B39101AA7C0}"/>
          </ac:spMkLst>
        </pc:spChg>
        <pc:picChg chg="mod">
          <ac:chgData name="Parker, Andrew" userId="203e40e1-3cff-4062-a637-8c0fd1f34121" providerId="ADAL" clId="{1C0D4B4C-B3A3-409F-9BF1-5A003867240F}" dt="2024-03-13T09:27:35.027" v="36" actId="1076"/>
          <ac:picMkLst>
            <pc:docMk/>
            <pc:sldMk cId="3235474170" sldId="263"/>
            <ac:picMk id="4" creationId="{CBE66A24-AADC-4EA7-9E37-0BBFCEDECB89}"/>
          </ac:picMkLst>
        </pc:picChg>
      </pc:sldChg>
      <pc:sldChg chg="addSp modSp mod">
        <pc:chgData name="Parker, Andrew" userId="203e40e1-3cff-4062-a637-8c0fd1f34121" providerId="ADAL" clId="{1C0D4B4C-B3A3-409F-9BF1-5A003867240F}" dt="2024-03-13T09:32:02.842" v="159" actId="1076"/>
        <pc:sldMkLst>
          <pc:docMk/>
          <pc:sldMk cId="3048407003" sldId="266"/>
        </pc:sldMkLst>
        <pc:spChg chg="mod">
          <ac:chgData name="Parker, Andrew" userId="203e40e1-3cff-4062-a637-8c0fd1f34121" providerId="ADAL" clId="{1C0D4B4C-B3A3-409F-9BF1-5A003867240F}" dt="2024-03-13T09:31:20.693" v="152" actId="20577"/>
          <ac:spMkLst>
            <pc:docMk/>
            <pc:sldMk cId="3048407003" sldId="266"/>
            <ac:spMk id="12" creationId="{C646D8F2-0D8C-0261-4334-5EF99AC5BE69}"/>
          </ac:spMkLst>
        </pc:spChg>
        <pc:grpChg chg="add mod">
          <ac:chgData name="Parker, Andrew" userId="203e40e1-3cff-4062-a637-8c0fd1f34121" providerId="ADAL" clId="{1C0D4B4C-B3A3-409F-9BF1-5A003867240F}" dt="2024-03-13T09:32:02.842" v="159" actId="1076"/>
          <ac:grpSpMkLst>
            <pc:docMk/>
            <pc:sldMk cId="3048407003" sldId="266"/>
            <ac:grpSpMk id="3" creationId="{06E722BF-54F6-6DA8-B3A6-9A00580D18DA}"/>
          </ac:grpSpMkLst>
        </pc:grpChg>
        <pc:grpChg chg="add mod">
          <ac:chgData name="Parker, Andrew" userId="203e40e1-3cff-4062-a637-8c0fd1f34121" providerId="ADAL" clId="{1C0D4B4C-B3A3-409F-9BF1-5A003867240F}" dt="2024-03-13T09:32:02.842" v="159" actId="1076"/>
          <ac:grpSpMkLst>
            <pc:docMk/>
            <pc:sldMk cId="3048407003" sldId="266"/>
            <ac:grpSpMk id="10" creationId="{9F7CA7B7-4128-9322-161A-53034B30D80B}"/>
          </ac:grpSpMkLst>
        </pc:grpChg>
        <pc:grpChg chg="mod">
          <ac:chgData name="Parker, Andrew" userId="203e40e1-3cff-4062-a637-8c0fd1f34121" providerId="ADAL" clId="{1C0D4B4C-B3A3-409F-9BF1-5A003867240F}" dt="2024-03-13T09:32:02.842" v="159" actId="1076"/>
          <ac:grpSpMkLst>
            <pc:docMk/>
            <pc:sldMk cId="3048407003" sldId="266"/>
            <ac:grpSpMk id="11" creationId="{6FD7895E-655C-4F20-B57D-7184A06AE0A7}"/>
          </ac:grpSpMkLst>
        </pc:grpChg>
        <pc:picChg chg="mod">
          <ac:chgData name="Parker, Andrew" userId="203e40e1-3cff-4062-a637-8c0fd1f34121" providerId="ADAL" clId="{1C0D4B4C-B3A3-409F-9BF1-5A003867240F}" dt="2024-03-13T09:32:02.842" v="159" actId="1076"/>
          <ac:picMkLst>
            <pc:docMk/>
            <pc:sldMk cId="3048407003" sldId="266"/>
            <ac:picMk id="4" creationId="{E93F073A-347F-4A4C-A9CC-F33FE5108CBC}"/>
          </ac:picMkLst>
        </pc:picChg>
        <pc:picChg chg="mod">
          <ac:chgData name="Parker, Andrew" userId="203e40e1-3cff-4062-a637-8c0fd1f34121" providerId="ADAL" clId="{1C0D4B4C-B3A3-409F-9BF1-5A003867240F}" dt="2024-03-13T09:32:02.842" v="159" actId="1076"/>
          <ac:picMkLst>
            <pc:docMk/>
            <pc:sldMk cId="3048407003" sldId="266"/>
            <ac:picMk id="5" creationId="{203A7BF3-DCBA-48B3-A128-51BCC955D211}"/>
          </ac:picMkLst>
        </pc:picChg>
        <pc:picChg chg="mod">
          <ac:chgData name="Parker, Andrew" userId="203e40e1-3cff-4062-a637-8c0fd1f34121" providerId="ADAL" clId="{1C0D4B4C-B3A3-409F-9BF1-5A003867240F}" dt="2024-03-13T09:32:02.842" v="159" actId="1076"/>
          <ac:picMkLst>
            <pc:docMk/>
            <pc:sldMk cId="3048407003" sldId="266"/>
            <ac:picMk id="6" creationId="{7D2FFB2A-1C00-46B8-8FBF-7884836BFC6A}"/>
          </ac:picMkLst>
        </pc:picChg>
        <pc:picChg chg="mod">
          <ac:chgData name="Parker, Andrew" userId="203e40e1-3cff-4062-a637-8c0fd1f34121" providerId="ADAL" clId="{1C0D4B4C-B3A3-409F-9BF1-5A003867240F}" dt="2024-03-13T09:32:02.842" v="159" actId="1076"/>
          <ac:picMkLst>
            <pc:docMk/>
            <pc:sldMk cId="3048407003" sldId="266"/>
            <ac:picMk id="7" creationId="{47623F59-32BC-4E45-BE28-DB36F83222A0}"/>
          </ac:picMkLst>
        </pc:picChg>
        <pc:picChg chg="mod">
          <ac:chgData name="Parker, Andrew" userId="203e40e1-3cff-4062-a637-8c0fd1f34121" providerId="ADAL" clId="{1C0D4B4C-B3A3-409F-9BF1-5A003867240F}" dt="2024-03-13T09:32:02.842" v="159" actId="1076"/>
          <ac:picMkLst>
            <pc:docMk/>
            <pc:sldMk cId="3048407003" sldId="266"/>
            <ac:picMk id="8" creationId="{E110A604-F488-4996-8784-0063CB8528AA}"/>
          </ac:picMkLst>
        </pc:picChg>
        <pc:picChg chg="mod">
          <ac:chgData name="Parker, Andrew" userId="203e40e1-3cff-4062-a637-8c0fd1f34121" providerId="ADAL" clId="{1C0D4B4C-B3A3-409F-9BF1-5A003867240F}" dt="2024-03-13T09:32:02.842" v="159" actId="1076"/>
          <ac:picMkLst>
            <pc:docMk/>
            <pc:sldMk cId="3048407003" sldId="266"/>
            <ac:picMk id="9" creationId="{32211C07-D02A-CD5F-033C-00E4D1D95D4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8B1A8-144E-FF7B-8E5D-4B234AD7C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B512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45E21-C8DA-1C37-1B1F-8F24E8CB6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F22F2-6E9B-E5BF-DD3E-7080B6F1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FB93-95C3-428D-A59E-DE9062559DB4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6E9FC-06B6-5AD1-2226-77C67C07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9E8E3-666A-FE2F-BED5-8B5A12DD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3B1E-E69E-4906-AD0B-B7BB614ED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57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62402-DD17-B1CF-FB52-6A4B2BC4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5F96F-C52A-BD13-7D4E-E5BACF7FC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47B60-69BE-EF8C-6F72-B3142F036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FB93-95C3-428D-A59E-DE9062559DB4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A150E-879F-CCA8-3437-2CB51D79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8ABF1-AB53-89B3-9605-1C8BB7D4D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3B1E-E69E-4906-AD0B-B7BB614ED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03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1103A5-7AFD-5073-2AF6-6098AB588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F90C9-4C1B-B735-6180-E7717EB5F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FA39E-FA9B-D563-5765-F277953C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FB93-95C3-428D-A59E-DE9062559DB4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FB18F-658D-F2CC-E536-8FB6ACA3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B4AF0-B641-FF89-2CD4-41DAE3BA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3B1E-E69E-4906-AD0B-B7BB614ED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6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AFA92-20B9-2395-DBCB-7E257F0E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6B58D-586F-B6C9-C4E9-8D4917323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37DD3-EB74-0C22-90F5-237245C0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07F3B1E-E69E-4906-AD0B-B7BB614ED9C6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5FFDE2-8B2B-C992-93E9-F28C905E7E4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69933" y="130244"/>
            <a:ext cx="3060946" cy="469762"/>
            <a:chOff x="3034355" y="4806129"/>
            <a:chExt cx="5347645" cy="820701"/>
          </a:xfrm>
        </p:grpSpPr>
        <p:pic>
          <p:nvPicPr>
            <p:cNvPr id="7" name="Picture 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7643CB8-C9F0-7E24-AF39-9234127892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355" y="4806129"/>
              <a:ext cx="2770921" cy="820701"/>
            </a:xfrm>
            <a:prstGeom prst="rect">
              <a:avLst/>
            </a:prstGeom>
          </p:spPr>
        </p:pic>
        <p:pic>
          <p:nvPicPr>
            <p:cNvPr id="8" name="Graphic 13">
              <a:extLst>
                <a:ext uri="{FF2B5EF4-FFF2-40B4-BE49-F238E27FC236}">
                  <a16:creationId xmlns:a16="http://schemas.microsoft.com/office/drawing/2014/main" id="{2BB4CFA4-5F3E-8B80-7EC3-B9A2208AAA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22652" y="4806129"/>
              <a:ext cx="2459348" cy="7905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05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A1988-1EA0-E212-85C1-D9C373AE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13E05-CA45-DF1B-E08A-502096784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529D5-9765-0B51-8681-F1FB3395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FB93-95C3-428D-A59E-DE9062559DB4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8631B-67FE-6F69-6A55-39397A26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F397B-2296-16D7-3854-A8046CB6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3B1E-E69E-4906-AD0B-B7BB614ED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6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F716A-F51F-BE65-24DF-369810EA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A24C2-1ED5-A1BA-9619-BC70B43C7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94B9B-3F05-3821-A74B-3468D1EDA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7D330-B922-DC73-E235-CBA372FC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FB93-95C3-428D-A59E-DE9062559DB4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2FC64-AFE3-DD36-8D52-C36855D76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21090-9B5E-61D2-2268-A839F563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3B1E-E69E-4906-AD0B-B7BB614ED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55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BB55C-8EB5-DED0-E68E-73999430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B9295-5F85-0C2D-0156-B75C0C3DA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DEA56-F331-1167-9317-E2FF7BEE0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E279EE-D0D0-7DE7-90F2-3189462B9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9ADE2A-E7E7-FF53-E301-5AD00D1627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4F39FA-E7D2-859B-647D-FFD8C9B3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FB93-95C3-428D-A59E-DE9062559DB4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71C806-8C2E-059F-DD24-071C4116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CD415A-631A-23E7-FFBE-FDF46726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3B1E-E69E-4906-AD0B-B7BB614ED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42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729B7-3C94-5144-302D-EF4EEF21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07B64-9BF8-BF37-AAF5-C3731FA28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FB93-95C3-428D-A59E-DE9062559DB4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FB4A6-7A8D-AA09-FBC9-906B30B0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EDADB-AF9E-C282-0FBC-79A4BA31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3B1E-E69E-4906-AD0B-B7BB614ED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14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EE60E2-D112-CA46-B6D3-7F25AA54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FB93-95C3-428D-A59E-DE9062559DB4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44169D-0962-0AFF-EEBF-CFD1CB10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4DF89-6EDE-EF13-5AFD-147163DE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3B1E-E69E-4906-AD0B-B7BB614ED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46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F3AC3-9759-CE8B-D823-22745820E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210-76EC-A2F1-0E78-BFFEFAB82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69D44-2192-79BE-F1E3-4E12AF4D1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30870-D65C-F7EA-1635-A0DE4A6D0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FB93-95C3-428D-A59E-DE9062559DB4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0809A-8D4E-8EAD-7731-465CED014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85D17-3093-D600-AF3D-70FDA091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3B1E-E69E-4906-AD0B-B7BB614ED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83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E7E5C-D2AF-62C4-BD9B-3EAF9EF0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65AEA-A3E3-EBBA-C4C6-6E4F113ED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D636E-A396-0C0A-E5D3-1C49DC327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065A9-12F7-ED23-DEAC-4DD92AEC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FB93-95C3-428D-A59E-DE9062559DB4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E6D8C-5A1F-F97D-04EB-8CE661F8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E1E7C-5BEB-7579-D584-FF8ADF63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3B1E-E69E-4906-AD0B-B7BB614ED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63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77F1C5-DFDE-7A29-89F8-9760FAE5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EF71A-AA6F-42DF-A3DA-45CC6DE0B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72B5-D297-EE4A-348D-12B629BFA3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09FB93-95C3-428D-A59E-DE9062559DB4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195C8-84D5-7944-2B64-B840B7E6D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B67F5-4188-23BD-22B9-33FEC82F9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7F3B1E-E69E-4906-AD0B-B7BB614ED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75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jpeg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png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889C0-3445-5A5D-EA6A-4EBC840C3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2752"/>
            <a:ext cx="9144000" cy="1829725"/>
          </a:xfrm>
        </p:spPr>
        <p:txBody>
          <a:bodyPr/>
          <a:lstStyle/>
          <a:p>
            <a:r>
              <a:rPr lang="en-GB" dirty="0">
                <a:solidFill>
                  <a:srgbClr val="B5121B"/>
                </a:solidFill>
              </a:rPr>
              <a:t>NNUF Access Fund #186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F0359-AF0D-000A-2F32-3ED0E85A9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822" y="2313556"/>
            <a:ext cx="11698356" cy="1655762"/>
          </a:xfrm>
        </p:spPr>
        <p:txBody>
          <a:bodyPr>
            <a:normAutofit/>
          </a:bodyPr>
          <a:lstStyle/>
          <a:p>
            <a:r>
              <a:rPr lang="en-GB" sz="3600" i="1" dirty="0">
                <a:solidFill>
                  <a:srgbClr val="006DA2"/>
                </a:solidFill>
              </a:rPr>
              <a:t>Fast non-destructive characterisation of nuclear fuel pellets via hyperspectral imaging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E824E9-75F9-B766-D382-93B1857AF1E8}"/>
              </a:ext>
            </a:extLst>
          </p:cNvPr>
          <p:cNvGrpSpPr/>
          <p:nvPr/>
        </p:nvGrpSpPr>
        <p:grpSpPr>
          <a:xfrm>
            <a:off x="2207613" y="5178503"/>
            <a:ext cx="7776773" cy="1095375"/>
            <a:chOff x="1966695" y="4695010"/>
            <a:chExt cx="7776773" cy="1095375"/>
          </a:xfrm>
        </p:grpSpPr>
        <p:pic>
          <p:nvPicPr>
            <p:cNvPr id="4" name="Picture 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E572E181-C709-42E4-977C-6EA30918B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547" y="4832348"/>
              <a:ext cx="2770921" cy="820701"/>
            </a:xfrm>
            <a:prstGeom prst="rect">
              <a:avLst/>
            </a:prstGeom>
          </p:spPr>
        </p:pic>
        <p:pic>
          <p:nvPicPr>
            <p:cNvPr id="5" name="Graphic 13">
              <a:extLst>
                <a:ext uri="{FF2B5EF4-FFF2-40B4-BE49-F238E27FC236}">
                  <a16:creationId xmlns:a16="http://schemas.microsoft.com/office/drawing/2014/main" id="{2AE4C8CD-D263-4F53-91B3-88BE9AE84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79148" y="4862544"/>
              <a:ext cx="2459348" cy="79050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C5C7C0-C428-EF96-5F8B-DCAC1BEB5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6695" y="4695010"/>
              <a:ext cx="1495425" cy="1095375"/>
            </a:xfrm>
            <a:prstGeom prst="rect">
              <a:avLst/>
            </a:prstGeom>
          </p:spPr>
        </p:pic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702BB2-C212-B189-39F4-AE43D6047806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A.J. Parker</a:t>
            </a:r>
            <a:r>
              <a:rPr lang="en-GB" baseline="30000" dirty="0"/>
              <a:t>1</a:t>
            </a:r>
            <a:r>
              <a:rPr lang="en-GB" dirty="0"/>
              <a:t>, R.D. Dunphy</a:t>
            </a:r>
            <a:r>
              <a:rPr lang="en-GB" baseline="30000" dirty="0"/>
              <a:t>2</a:t>
            </a:r>
            <a:r>
              <a:rPr lang="en-GB" dirty="0"/>
              <a:t>, P. </a:t>
            </a:r>
            <a:r>
              <a:rPr lang="en-GB"/>
              <a:t>Murray</a:t>
            </a:r>
            <a:r>
              <a:rPr lang="en-GB" baseline="30000"/>
              <a:t>2</a:t>
            </a:r>
            <a:r>
              <a:rPr lang="en-GB"/>
              <a:t>, R</a:t>
            </a:r>
            <a:r>
              <a:rPr lang="en-GB" dirty="0"/>
              <a:t>. Wilbraham</a:t>
            </a:r>
            <a:r>
              <a:rPr lang="en-GB" baseline="30000" dirty="0"/>
              <a:t>1</a:t>
            </a:r>
            <a:r>
              <a:rPr lang="en-GB" dirty="0"/>
              <a:t>, and J. Zabalza*</a:t>
            </a:r>
            <a:r>
              <a:rPr lang="en-GB" baseline="30000" dirty="0"/>
              <a:t>2</a:t>
            </a:r>
          </a:p>
          <a:p>
            <a:endParaRPr lang="en-GB" sz="800" baseline="30000" dirty="0"/>
          </a:p>
          <a:p>
            <a:r>
              <a:rPr lang="en-GB" sz="2000" baseline="30000" dirty="0"/>
              <a:t>1</a:t>
            </a:r>
            <a:r>
              <a:rPr lang="en-GB" sz="2000" dirty="0"/>
              <a:t>Lancaster University, Lancaster, LA1 4BE</a:t>
            </a:r>
          </a:p>
          <a:p>
            <a:r>
              <a:rPr lang="en-GB" sz="2000" baseline="30000" dirty="0"/>
              <a:t>2</a:t>
            </a:r>
            <a:r>
              <a:rPr lang="en-GB" sz="2000" dirty="0"/>
              <a:t>University of Strathclyde, Glasgow, G1 1XQ </a:t>
            </a:r>
            <a:endParaRPr lang="en-GB" sz="2000" baseline="30000" dirty="0"/>
          </a:p>
          <a:p>
            <a:r>
              <a:rPr lang="en-GB" sz="2000" baseline="30000" dirty="0"/>
              <a:t>*Proposal Submitted by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39410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2C9A1-E4A6-B71D-A4DB-CAA8F70B8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46D8F2-0D8C-0261-4334-5EF99AC5B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937"/>
            <a:ext cx="11015444" cy="4351338"/>
          </a:xfrm>
        </p:spPr>
        <p:txBody>
          <a:bodyPr/>
          <a:lstStyle/>
          <a:p>
            <a:r>
              <a:rPr lang="en-GB" dirty="0"/>
              <a:t>Dataset of 3 pellet groups, response is clear, consistent, and repeatable</a:t>
            </a:r>
          </a:p>
          <a:p>
            <a:r>
              <a:rPr lang="en-GB" dirty="0"/>
              <a:t>Appears that the presence of Lanthanide causes significant spectral response change</a:t>
            </a:r>
          </a:p>
          <a:p>
            <a:r>
              <a:rPr lang="en-GB" dirty="0"/>
              <a:t>Short communication in preparation</a:t>
            </a:r>
          </a:p>
          <a:p>
            <a:r>
              <a:rPr lang="en-GB" dirty="0"/>
              <a:t>Full analysis of Raman and SEM is ongoing to understand spectral features (peaks and absorptions bands</a:t>
            </a:r>
          </a:p>
          <a:p>
            <a:r>
              <a:rPr lang="en-GB" dirty="0"/>
              <a:t>THANKS to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EDEA6-4969-4F94-274E-A08FD755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Conclusions, Ongoing work, and Thanks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7CA7B7-4128-9322-161A-53034B30D80B}"/>
              </a:ext>
            </a:extLst>
          </p:cNvPr>
          <p:cNvGrpSpPr/>
          <p:nvPr/>
        </p:nvGrpSpPr>
        <p:grpSpPr>
          <a:xfrm>
            <a:off x="2479664" y="4649998"/>
            <a:ext cx="7232672" cy="1909989"/>
            <a:chOff x="2479664" y="4582886"/>
            <a:chExt cx="7232672" cy="190998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FD7895E-655C-4F20-B57D-7184A06AE0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79664" y="5678261"/>
              <a:ext cx="7232672" cy="814614"/>
              <a:chOff x="1697167" y="5432599"/>
              <a:chExt cx="10426663" cy="117435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93F073A-347F-4A4C-A9CC-F33FE5108C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1968" y="5718114"/>
                <a:ext cx="2921862" cy="704189"/>
              </a:xfrm>
              <a:prstGeom prst="rect">
                <a:avLst/>
              </a:prstGeom>
            </p:spPr>
          </p:pic>
          <p:pic>
            <p:nvPicPr>
              <p:cNvPr id="5" name="Picture 4" descr="Engineering and Physical Sciences Research Council">
                <a:extLst>
                  <a:ext uri="{FF2B5EF4-FFF2-40B4-BE49-F238E27FC236}">
                    <a16:creationId xmlns:a16="http://schemas.microsoft.com/office/drawing/2014/main" id="{203A7BF3-DCBA-48B3-A128-51BCC955D2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7167" y="5432599"/>
                <a:ext cx="1410376" cy="1174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D2FFB2A-1C00-46B8-8FBF-7884836BFC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8056" y="5789955"/>
                <a:ext cx="2459348" cy="459647"/>
              </a:xfrm>
              <a:prstGeom prst="rect">
                <a:avLst/>
              </a:prstGeom>
            </p:spPr>
          </p:pic>
          <p:pic>
            <p:nvPicPr>
              <p:cNvPr id="7" name="Graphic 5">
                <a:extLst>
                  <a:ext uri="{FF2B5EF4-FFF2-40B4-BE49-F238E27FC236}">
                    <a16:creationId xmlns:a16="http://schemas.microsoft.com/office/drawing/2014/main" id="{47623F59-32BC-4E45-BE28-DB36F8322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877618" y="5659971"/>
                <a:ext cx="3104136" cy="820476"/>
              </a:xfrm>
              <a:prstGeom prst="rect">
                <a:avLst/>
              </a:prstGeom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6E722BF-54F6-6DA8-B3A6-9A00580D18DA}"/>
                </a:ext>
              </a:extLst>
            </p:cNvPr>
            <p:cNvGrpSpPr/>
            <p:nvPr/>
          </p:nvGrpSpPr>
          <p:grpSpPr>
            <a:xfrm>
              <a:off x="4127017" y="4582886"/>
              <a:ext cx="3937966" cy="1095375"/>
              <a:chOff x="4069705" y="4582886"/>
              <a:chExt cx="3937966" cy="1095375"/>
            </a:xfrm>
          </p:grpSpPr>
          <p:pic>
            <p:nvPicPr>
              <p:cNvPr id="8" name="Picture 7" descr="Logo">
                <a:extLst>
                  <a:ext uri="{FF2B5EF4-FFF2-40B4-BE49-F238E27FC236}">
                    <a16:creationId xmlns:a16="http://schemas.microsoft.com/office/drawing/2014/main" id="{E110A604-F488-4996-8784-0063CB8528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9705" y="4582886"/>
                <a:ext cx="1495425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 descr="A logo for a company&#10;&#10;Description automatically generated">
                <a:extLst>
                  <a:ext uri="{FF2B5EF4-FFF2-40B4-BE49-F238E27FC236}">
                    <a16:creationId xmlns:a16="http://schemas.microsoft.com/office/drawing/2014/main" id="{32211C07-D02A-CD5F-033C-00E4D1D95D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4236" y="4626750"/>
                <a:ext cx="2243435" cy="100764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4840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A757-5A45-B52F-F576-4F2D2AE92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Hyperspectral Imaging Overview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8ED37F-1A57-408B-8B70-B4BFBD099462}"/>
              </a:ext>
            </a:extLst>
          </p:cNvPr>
          <p:cNvGrpSpPr/>
          <p:nvPr/>
        </p:nvGrpSpPr>
        <p:grpSpPr>
          <a:xfrm>
            <a:off x="8417570" y="1980689"/>
            <a:ext cx="1905934" cy="1529472"/>
            <a:chOff x="8769984" y="2334754"/>
            <a:chExt cx="1905934" cy="152947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1745293-61F4-4054-BC2E-A61E2CA89F01}"/>
                </a:ext>
              </a:extLst>
            </p:cNvPr>
            <p:cNvGrpSpPr/>
            <p:nvPr/>
          </p:nvGrpSpPr>
          <p:grpSpPr>
            <a:xfrm>
              <a:off x="8994362" y="2589287"/>
              <a:ext cx="1681556" cy="1166954"/>
              <a:chOff x="7875469" y="2630971"/>
              <a:chExt cx="1681556" cy="1166954"/>
            </a:xfrm>
          </p:grpSpPr>
          <p:pic>
            <p:nvPicPr>
              <p:cNvPr id="35" name="Picture 34" descr="Diagram&#10;&#10;Description automatically generated">
                <a:extLst>
                  <a:ext uri="{FF2B5EF4-FFF2-40B4-BE49-F238E27FC236}">
                    <a16:creationId xmlns:a16="http://schemas.microsoft.com/office/drawing/2014/main" id="{596480BE-7D6E-4046-B299-BBE44D848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60837" t="56154" r="17934" b="22599"/>
              <a:stretch/>
            </p:blipFill>
            <p:spPr>
              <a:xfrm>
                <a:off x="7875469" y="2768841"/>
                <a:ext cx="1681556" cy="1029084"/>
              </a:xfrm>
              <a:prstGeom prst="rect">
                <a:avLst/>
              </a:prstGeom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E6C43DB-3BD3-4A5B-ABA9-E9127ED1ED3C}"/>
                  </a:ext>
                </a:extLst>
              </p:cNvPr>
              <p:cNvSpPr/>
              <p:nvPr/>
            </p:nvSpPr>
            <p:spPr>
              <a:xfrm>
                <a:off x="8534400" y="2630971"/>
                <a:ext cx="365760" cy="392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33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65" algn="l" defTabSz="91433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30" algn="l" defTabSz="91433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495" algn="l" defTabSz="91433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660" algn="l" defTabSz="91433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25" algn="l" defTabSz="91433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990" algn="l" defTabSz="91433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155" algn="l" defTabSz="91433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320" algn="l" defTabSz="91433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1BF7D2FA-7C16-43B9-BDE5-3829BA4964A9}"/>
                </a:ext>
              </a:extLst>
            </p:cNvPr>
            <p:cNvSpPr txBox="1"/>
            <p:nvPr/>
          </p:nvSpPr>
          <p:spPr>
            <a:xfrm rot="16200000">
              <a:off x="8174876" y="2929862"/>
              <a:ext cx="15287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Intensity</a:t>
              </a:r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A70D3736-E4BB-4316-8DD7-718A0D086A5B}"/>
                </a:ext>
              </a:extLst>
            </p:cNvPr>
            <p:cNvSpPr txBox="1"/>
            <p:nvPr/>
          </p:nvSpPr>
          <p:spPr>
            <a:xfrm>
              <a:off x="9106085" y="3525672"/>
              <a:ext cx="15287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Spectrum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55B2FBD-EE7D-4E70-9E02-9D678595DCF7}"/>
              </a:ext>
            </a:extLst>
          </p:cNvPr>
          <p:cNvGrpSpPr>
            <a:grpSpLocks noChangeAspect="1"/>
          </p:cNvGrpSpPr>
          <p:nvPr/>
        </p:nvGrpSpPr>
        <p:grpSpPr>
          <a:xfrm>
            <a:off x="4939696" y="1439795"/>
            <a:ext cx="3221444" cy="2863650"/>
            <a:chOff x="4767702" y="1417500"/>
            <a:chExt cx="6510390" cy="54405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7D4C562-C3FE-4FD9-8799-2563B78A66E2}"/>
                </a:ext>
              </a:extLst>
            </p:cNvPr>
            <p:cNvGrpSpPr/>
            <p:nvPr/>
          </p:nvGrpSpPr>
          <p:grpSpPr>
            <a:xfrm>
              <a:off x="4767702" y="1417500"/>
              <a:ext cx="5334000" cy="5440500"/>
              <a:chOff x="4767702" y="1417500"/>
              <a:chExt cx="5334000" cy="5440500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213C47D-5397-42AD-8F31-009C4DC2BC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120000">
                <a:off x="4767702" y="2857500"/>
                <a:ext cx="5334000" cy="4000500"/>
              </a:xfrm>
              <a:prstGeom prst="rect">
                <a:avLst/>
              </a:prstGeom>
              <a:scene3d>
                <a:camera prst="isometricOffAxis2Top"/>
                <a:lightRig rig="threePt" dir="t"/>
              </a:scene3d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7E08852-B4B0-430E-AAE6-4AC30B232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120000">
                <a:off x="4767702" y="2677500"/>
                <a:ext cx="5334000" cy="4000500"/>
              </a:xfrm>
              <a:prstGeom prst="rect">
                <a:avLst/>
              </a:prstGeom>
              <a:scene3d>
                <a:camera prst="isometricOffAxis2Top"/>
                <a:lightRig rig="threePt" dir="t"/>
              </a:scene3d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E99D409C-8443-4FFF-BAD6-3B9B0ED47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120000">
                <a:off x="4767702" y="2497500"/>
                <a:ext cx="5334000" cy="4000500"/>
              </a:xfrm>
              <a:prstGeom prst="rect">
                <a:avLst/>
              </a:prstGeom>
              <a:scene3d>
                <a:camera prst="isometricOffAxis2Top"/>
                <a:lightRig rig="threePt" dir="t"/>
              </a:scene3d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CE51049-68F1-4572-BCF5-88A9693ED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120000">
                <a:off x="4767702" y="2317500"/>
                <a:ext cx="5334000" cy="4000500"/>
              </a:xfrm>
              <a:prstGeom prst="rect">
                <a:avLst/>
              </a:prstGeom>
              <a:scene3d>
                <a:camera prst="isometricOffAxis2Top"/>
                <a:lightRig rig="threePt" dir="t"/>
              </a:scene3d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0D76A0F6-70F0-4839-896E-2D3652369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1120000">
                <a:off x="4767702" y="2137500"/>
                <a:ext cx="5334000" cy="4000500"/>
              </a:xfrm>
              <a:prstGeom prst="rect">
                <a:avLst/>
              </a:prstGeom>
              <a:scene3d>
                <a:camera prst="isometricOffAxis2Top"/>
                <a:lightRig rig="threePt" dir="t"/>
              </a:scene3d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3702E50F-A83B-4E31-A2C9-644C441D79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1120000">
                <a:off x="4767702" y="1957500"/>
                <a:ext cx="5334000" cy="4000500"/>
              </a:xfrm>
              <a:prstGeom prst="rect">
                <a:avLst/>
              </a:prstGeom>
              <a:scene3d>
                <a:camera prst="isometricOffAxis2Top"/>
                <a:lightRig rig="threePt" dir="t"/>
              </a:scene3d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B46BDB7-EAB4-4A0E-91AE-1A0BFFE88A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21120000">
                <a:off x="4767702" y="1777500"/>
                <a:ext cx="5334000" cy="4000500"/>
              </a:xfrm>
              <a:prstGeom prst="rect">
                <a:avLst/>
              </a:prstGeom>
              <a:scene3d>
                <a:camera prst="isometricOffAxis2Top"/>
                <a:lightRig rig="threePt" dir="t"/>
              </a:scene3d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0CA680C-4E02-4D35-A00F-5935E588A0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20000">
                <a:off x="4767702" y="1597500"/>
                <a:ext cx="5334000" cy="4000500"/>
              </a:xfrm>
              <a:prstGeom prst="rect">
                <a:avLst/>
              </a:prstGeom>
              <a:scene3d>
                <a:camera prst="isometricOffAxis2Top"/>
                <a:lightRig rig="threePt" dir="t"/>
              </a:scene3d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FC4EA9C-2386-46F9-8209-AF26B97C9F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21120000">
                <a:off x="4767702" y="1417500"/>
                <a:ext cx="5334000" cy="4000500"/>
              </a:xfrm>
              <a:prstGeom prst="rect">
                <a:avLst/>
              </a:prstGeom>
              <a:scene3d>
                <a:camera prst="isometricOffAxis2Top"/>
                <a:lightRig rig="threePt" dir="t"/>
              </a:scene3d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BC6008-A505-44FD-AC4D-5541D4EBCBF5}"/>
                </a:ext>
              </a:extLst>
            </p:cNvPr>
            <p:cNvGrpSpPr/>
            <p:nvPr/>
          </p:nvGrpSpPr>
          <p:grpSpPr>
            <a:xfrm>
              <a:off x="7674467" y="3957750"/>
              <a:ext cx="3603625" cy="2169414"/>
              <a:chOff x="1205574" y="3889505"/>
              <a:chExt cx="3603625" cy="2169414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CC3DE38-1A9E-486C-B93E-48A55CDFF35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1205574" y="5567463"/>
                <a:ext cx="2433539" cy="1587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F32A4ECB-C267-44D0-A98F-3A1065BB35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V="1">
                <a:off x="2795850" y="4727418"/>
                <a:ext cx="1677815" cy="1989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" name="TextBox 64">
                <a:extLst>
                  <a:ext uri="{FF2B5EF4-FFF2-40B4-BE49-F238E27FC236}">
                    <a16:creationId xmlns:a16="http://schemas.microsoft.com/office/drawing/2014/main" id="{07C994EB-D587-46B6-86A2-5F0B833D4C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7915" y="4622678"/>
                <a:ext cx="142870" cy="446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L="0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65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30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95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60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25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90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155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320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1600" dirty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λ</a:t>
                </a:r>
                <a:endParaRPr lang="en-GB" sz="1600" dirty="0">
                  <a:solidFill>
                    <a:srgbClr val="000000"/>
                  </a:solidFill>
                  <a:latin typeface="Tahoma" pitchFamily="34" charset="0"/>
                  <a:cs typeface="Arial" charset="0"/>
                </a:endParaRP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D78F211D-40A0-4E58-8255-51FE47C404C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639113" y="4532699"/>
                <a:ext cx="1170086" cy="1034764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TextBox 69">
                <a:extLst>
                  <a:ext uri="{FF2B5EF4-FFF2-40B4-BE49-F238E27FC236}">
                    <a16:creationId xmlns:a16="http://schemas.microsoft.com/office/drawing/2014/main" id="{E5FF4877-3014-4E0D-9433-4134C30721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4025" y="5612453"/>
                <a:ext cx="142870" cy="446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L="0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65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30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95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60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25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90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155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320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00" dirty="0">
                    <a:solidFill>
                      <a:srgbClr val="000000"/>
                    </a:solidFill>
                    <a:latin typeface="Tahoma" pitchFamily="34" charset="0"/>
                    <a:cs typeface="Arial" charset="0"/>
                  </a:rPr>
                  <a:t>x</a:t>
                </a:r>
              </a:p>
            </p:txBody>
          </p:sp>
          <p:sp>
            <p:nvSpPr>
              <p:cNvPr id="22" name="TextBox 70">
                <a:extLst>
                  <a:ext uri="{FF2B5EF4-FFF2-40B4-BE49-F238E27FC236}">
                    <a16:creationId xmlns:a16="http://schemas.microsoft.com/office/drawing/2014/main" id="{2BC81451-B39E-4E4C-8C0F-0571BAB59D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9174" y="4937607"/>
                <a:ext cx="142870" cy="446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L="0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65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30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95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60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25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90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155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320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00">
                    <a:solidFill>
                      <a:srgbClr val="000000"/>
                    </a:solidFill>
                    <a:latin typeface="Tahoma" pitchFamily="34" charset="0"/>
                    <a:cs typeface="Arial" charset="0"/>
                  </a:rPr>
                  <a:t>y</a:t>
                </a:r>
              </a:p>
            </p:txBody>
          </p:sp>
        </p:grpSp>
        <p:sp>
          <p:nvSpPr>
            <p:cNvPr id="13" name="TextBox 71">
              <a:extLst>
                <a:ext uri="{FF2B5EF4-FFF2-40B4-BE49-F238E27FC236}">
                  <a16:creationId xmlns:a16="http://schemas.microsoft.com/office/drawing/2014/main" id="{2DFC4655-64DF-47E0-8DA7-F7AA65F40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1017" y="5580502"/>
              <a:ext cx="1986311" cy="613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Ultraviolet</a:t>
              </a:r>
            </a:p>
          </p:txBody>
        </p:sp>
        <p:sp>
          <p:nvSpPr>
            <p:cNvPr id="14" name="TextBox 72">
              <a:extLst>
                <a:ext uri="{FF2B5EF4-FFF2-40B4-BE49-F238E27FC236}">
                  <a16:creationId xmlns:a16="http://schemas.microsoft.com/office/drawing/2014/main" id="{0B819D91-7D17-4273-8797-EDEFA77CB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1447" y="2146427"/>
              <a:ext cx="1651229" cy="613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Infrared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98ED506-7431-42D8-BD27-BA4C9B0AF6C7}"/>
                </a:ext>
              </a:extLst>
            </p:cNvPr>
            <p:cNvCxnSpPr/>
            <p:nvPr/>
          </p:nvCxnSpPr>
          <p:spPr bwMode="auto">
            <a:xfrm rot="5400000">
              <a:off x="5547816" y="6001549"/>
              <a:ext cx="404813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80197C-E1A9-4F2A-A3A3-9053CD7095B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015993" y="2128031"/>
              <a:ext cx="0" cy="54953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1FB4584-F4D5-4917-8AC6-A29B16FFAB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47" y="1864203"/>
            <a:ext cx="3415572" cy="203789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9210889-7E7B-95FA-600D-351899D2955B}"/>
              </a:ext>
            </a:extLst>
          </p:cNvPr>
          <p:cNvSpPr txBox="1"/>
          <p:nvPr/>
        </p:nvSpPr>
        <p:spPr>
          <a:xfrm>
            <a:off x="805225" y="1376721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6DA2"/>
                </a:solidFill>
              </a:rPr>
              <a:t>Via University of Strathclyde's Hyperspectral Imaging Centre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875B8FF-9E00-4779-E1F4-81324E015FA5}"/>
              </a:ext>
            </a:extLst>
          </p:cNvPr>
          <p:cNvGrpSpPr/>
          <p:nvPr/>
        </p:nvGrpSpPr>
        <p:grpSpPr>
          <a:xfrm>
            <a:off x="184898" y="4066796"/>
            <a:ext cx="9485643" cy="2642679"/>
            <a:chOff x="2411496" y="4085715"/>
            <a:chExt cx="9485643" cy="2642679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0A2E012-EDCE-47BA-8A1B-1BA1B0341B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4" r="20805"/>
            <a:stretch/>
          </p:blipFill>
          <p:spPr>
            <a:xfrm>
              <a:off x="2647927" y="4418665"/>
              <a:ext cx="1441844" cy="1550573"/>
            </a:xfrm>
            <a:prstGeom prst="rect">
              <a:avLst/>
            </a:prstGeom>
          </p:spPr>
        </p:pic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473337B-B1FB-34BA-A73A-4C8607208EFD}"/>
                </a:ext>
              </a:extLst>
            </p:cNvPr>
            <p:cNvGrpSpPr/>
            <p:nvPr/>
          </p:nvGrpSpPr>
          <p:grpSpPr>
            <a:xfrm>
              <a:off x="4959774" y="4357189"/>
              <a:ext cx="6710024" cy="2371205"/>
              <a:chOff x="5141117" y="4326488"/>
              <a:chExt cx="6710024" cy="2371205"/>
            </a:xfrm>
          </p:grpSpPr>
          <p:sp>
            <p:nvSpPr>
              <p:cNvPr id="5" name="TextBox 98">
                <a:extLst>
                  <a:ext uri="{FF2B5EF4-FFF2-40B4-BE49-F238E27FC236}">
                    <a16:creationId xmlns:a16="http://schemas.microsoft.com/office/drawing/2014/main" id="{7E422770-4FA4-4A53-8904-6674FCD0DD07}"/>
                  </a:ext>
                </a:extLst>
              </p:cNvPr>
              <p:cNvSpPr txBox="1"/>
              <p:nvPr/>
            </p:nvSpPr>
            <p:spPr>
              <a:xfrm>
                <a:off x="5465799" y="6359139"/>
                <a:ext cx="60500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65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30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95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60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25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90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155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320" algn="l" defTabSz="91433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 dirty="0">
                    <a:solidFill>
                      <a:srgbClr val="006D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J. Zabalza, et al, IEEE Sensors Journal, Vol 23, No. 21 2023</a:t>
                </a: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9B3BD0A-3229-CA08-536E-8A173BEED652}"/>
                  </a:ext>
                </a:extLst>
              </p:cNvPr>
              <p:cNvGrpSpPr/>
              <p:nvPr/>
            </p:nvGrpSpPr>
            <p:grpSpPr>
              <a:xfrm>
                <a:off x="5141117" y="4326488"/>
                <a:ext cx="6710024" cy="2001316"/>
                <a:chOff x="5141117" y="4326488"/>
                <a:chExt cx="6710024" cy="2001316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5185007B-03CC-4B7C-930E-E2FBEFFE07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41117" y="4326488"/>
                  <a:ext cx="2668421" cy="2001316"/>
                </a:xfrm>
                <a:prstGeom prst="rect">
                  <a:avLst/>
                </a:prstGeom>
              </p:spPr>
            </p:pic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AF4972D1-BE0E-50D0-399A-640AF5991F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46485" y="4418043"/>
                  <a:ext cx="4104656" cy="1778403"/>
                </a:xfrm>
                <a:prstGeom prst="rect">
                  <a:avLst/>
                </a:prstGeom>
              </p:spPr>
            </p:pic>
            <p:sp>
              <p:nvSpPr>
                <p:cNvPr id="41" name="Arrow: Right 40">
                  <a:extLst>
                    <a:ext uri="{FF2B5EF4-FFF2-40B4-BE49-F238E27FC236}">
                      <a16:creationId xmlns:a16="http://schemas.microsoft.com/office/drawing/2014/main" id="{79736FD1-4C3E-3926-9421-E3947DB8D44B}"/>
                    </a:ext>
                  </a:extLst>
                </p:cNvPr>
                <p:cNvSpPr/>
                <p:nvPr/>
              </p:nvSpPr>
              <p:spPr>
                <a:xfrm rot="7173235">
                  <a:off x="9004806" y="5123139"/>
                  <a:ext cx="328398" cy="224657"/>
                </a:xfrm>
                <a:prstGeom prst="rightArrow">
                  <a:avLst/>
                </a:prstGeom>
                <a:solidFill>
                  <a:srgbClr val="4040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Arrow: Right 41">
                  <a:extLst>
                    <a:ext uri="{FF2B5EF4-FFF2-40B4-BE49-F238E27FC236}">
                      <a16:creationId xmlns:a16="http://schemas.microsoft.com/office/drawing/2014/main" id="{BFA95A64-6BF1-090F-A1A1-3676062235BC}"/>
                    </a:ext>
                  </a:extLst>
                </p:cNvPr>
                <p:cNvSpPr/>
                <p:nvPr/>
              </p:nvSpPr>
              <p:spPr>
                <a:xfrm rot="19541755">
                  <a:off x="8351574" y="5692034"/>
                  <a:ext cx="328398" cy="224657"/>
                </a:xfrm>
                <a:prstGeom prst="rightArrow">
                  <a:avLst/>
                </a:prstGeom>
                <a:solidFill>
                  <a:srgbClr val="7FFF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Arrow: Right 42">
                  <a:extLst>
                    <a:ext uri="{FF2B5EF4-FFF2-40B4-BE49-F238E27FC236}">
                      <a16:creationId xmlns:a16="http://schemas.microsoft.com/office/drawing/2014/main" id="{B1506DCA-56E3-B075-127A-5721096D20AF}"/>
                    </a:ext>
                  </a:extLst>
                </p:cNvPr>
                <p:cNvSpPr/>
                <p:nvPr/>
              </p:nvSpPr>
              <p:spPr>
                <a:xfrm rot="2939524">
                  <a:off x="7965320" y="5043075"/>
                  <a:ext cx="328398" cy="224657"/>
                </a:xfrm>
                <a:prstGeom prst="rightArrow">
                  <a:avLst/>
                </a:prstGeom>
                <a:solidFill>
                  <a:srgbClr val="F2C75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Arrow: Right 43">
                  <a:extLst>
                    <a:ext uri="{FF2B5EF4-FFF2-40B4-BE49-F238E27FC236}">
                      <a16:creationId xmlns:a16="http://schemas.microsoft.com/office/drawing/2014/main" id="{D810C712-6102-36BA-7941-8D17D49EA487}"/>
                    </a:ext>
                  </a:extLst>
                </p:cNvPr>
                <p:cNvSpPr/>
                <p:nvPr/>
              </p:nvSpPr>
              <p:spPr>
                <a:xfrm rot="8340410">
                  <a:off x="9213406" y="5604477"/>
                  <a:ext cx="328398" cy="224657"/>
                </a:xfrm>
                <a:prstGeom prst="rightArrow">
                  <a:avLst/>
                </a:prstGeom>
                <a:solidFill>
                  <a:srgbClr val="48FF4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8D019532-1B7A-4393-C177-BA26A8F5A7E1}"/>
                    </a:ext>
                  </a:extLst>
                </p:cNvPr>
                <p:cNvSpPr/>
                <p:nvPr/>
              </p:nvSpPr>
              <p:spPr>
                <a:xfrm>
                  <a:off x="8276306" y="5295183"/>
                  <a:ext cx="45719" cy="46800"/>
                </a:xfrm>
                <a:prstGeom prst="rect">
                  <a:avLst/>
                </a:prstGeom>
                <a:noFill/>
                <a:ln>
                  <a:solidFill>
                    <a:srgbClr val="F2C75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47DD9AE-0733-E2B7-7611-B051E384406B}"/>
                    </a:ext>
                  </a:extLst>
                </p:cNvPr>
                <p:cNvSpPr/>
                <p:nvPr/>
              </p:nvSpPr>
              <p:spPr>
                <a:xfrm>
                  <a:off x="8990302" y="5368421"/>
                  <a:ext cx="45719" cy="46800"/>
                </a:xfrm>
                <a:prstGeom prst="rect">
                  <a:avLst/>
                </a:prstGeom>
                <a:noFill/>
                <a:ln>
                  <a:solidFill>
                    <a:srgbClr val="4040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164F763-2623-8F46-951E-4C04BAE72947}"/>
                    </a:ext>
                  </a:extLst>
                </p:cNvPr>
                <p:cNvSpPr/>
                <p:nvPr/>
              </p:nvSpPr>
              <p:spPr>
                <a:xfrm>
                  <a:off x="9134267" y="5834933"/>
                  <a:ext cx="45719" cy="46800"/>
                </a:xfrm>
                <a:prstGeom prst="rect">
                  <a:avLst/>
                </a:prstGeom>
                <a:noFill/>
                <a:ln>
                  <a:solidFill>
                    <a:srgbClr val="48FF4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EAEB467-02E8-20DE-996E-8B233318A6F2}"/>
                    </a:ext>
                  </a:extLst>
                </p:cNvPr>
                <p:cNvSpPr/>
                <p:nvPr/>
              </p:nvSpPr>
              <p:spPr>
                <a:xfrm>
                  <a:off x="8722243" y="5619033"/>
                  <a:ext cx="45719" cy="46800"/>
                </a:xfrm>
                <a:prstGeom prst="rect">
                  <a:avLst/>
                </a:prstGeom>
                <a:noFill/>
                <a:ln>
                  <a:solidFill>
                    <a:srgbClr val="7FFF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54" name="TextBox 98">
              <a:extLst>
                <a:ext uri="{FF2B5EF4-FFF2-40B4-BE49-F238E27FC236}">
                  <a16:creationId xmlns:a16="http://schemas.microsoft.com/office/drawing/2014/main" id="{FA8B062B-6C9E-EFE4-4537-3D02E6734CF3}"/>
                </a:ext>
              </a:extLst>
            </p:cNvPr>
            <p:cNvSpPr txBox="1"/>
            <p:nvPr/>
          </p:nvSpPr>
          <p:spPr>
            <a:xfrm>
              <a:off x="2610439" y="5940926"/>
              <a:ext cx="15871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rgbClr val="006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VNIR</a:t>
              </a:r>
            </a:p>
            <a:p>
              <a:pPr algn="ctr"/>
              <a:r>
                <a:rPr lang="en-GB" sz="1600" dirty="0">
                  <a:solidFill>
                    <a:srgbClr val="006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400-1000 nm</a:t>
              </a:r>
            </a:p>
          </p:txBody>
        </p:sp>
        <p:sp>
          <p:nvSpPr>
            <p:cNvPr id="55" name="Arrow: Right 54">
              <a:extLst>
                <a:ext uri="{FF2B5EF4-FFF2-40B4-BE49-F238E27FC236}">
                  <a16:creationId xmlns:a16="http://schemas.microsoft.com/office/drawing/2014/main" id="{9FDE1673-236E-6091-43E5-54324EB8E8D6}"/>
                </a:ext>
              </a:extLst>
            </p:cNvPr>
            <p:cNvSpPr/>
            <p:nvPr/>
          </p:nvSpPr>
          <p:spPr>
            <a:xfrm>
              <a:off x="4226555" y="5002324"/>
              <a:ext cx="656616" cy="462086"/>
            </a:xfrm>
            <a:prstGeom prst="rightArrow">
              <a:avLst/>
            </a:prstGeom>
            <a:solidFill>
              <a:srgbClr val="006DA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CD418CE-4D94-85E9-E7DB-AAE35402909C}"/>
                </a:ext>
              </a:extLst>
            </p:cNvPr>
            <p:cNvSpPr/>
            <p:nvPr/>
          </p:nvSpPr>
          <p:spPr>
            <a:xfrm>
              <a:off x="2484783" y="4375716"/>
              <a:ext cx="9412356" cy="2352678"/>
            </a:xfrm>
            <a:prstGeom prst="rect">
              <a:avLst/>
            </a:prstGeom>
            <a:noFill/>
            <a:ln>
              <a:solidFill>
                <a:srgbClr val="006DA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98">
              <a:extLst>
                <a:ext uri="{FF2B5EF4-FFF2-40B4-BE49-F238E27FC236}">
                  <a16:creationId xmlns:a16="http://schemas.microsoft.com/office/drawing/2014/main" id="{96963904-BC4F-226E-8598-85B194ED5B4D}"/>
                </a:ext>
              </a:extLst>
            </p:cNvPr>
            <p:cNvSpPr txBox="1"/>
            <p:nvPr/>
          </p:nvSpPr>
          <p:spPr>
            <a:xfrm>
              <a:off x="2411496" y="4085715"/>
              <a:ext cx="5591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dirty="0">
                  <a:solidFill>
                    <a:srgbClr val="006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Example – identifying corrosion on nuclear packages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05A1924-D946-6BE0-6D5C-877C7598A8F2}"/>
              </a:ext>
            </a:extLst>
          </p:cNvPr>
          <p:cNvGrpSpPr/>
          <p:nvPr/>
        </p:nvGrpSpPr>
        <p:grpSpPr>
          <a:xfrm>
            <a:off x="9891458" y="4052552"/>
            <a:ext cx="2042357" cy="2656923"/>
            <a:chOff x="10592338" y="1013599"/>
            <a:chExt cx="2042357" cy="2656923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E11A700-4748-46F9-8ECC-D4BF7664A8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12" r="9415"/>
            <a:stretch/>
          </p:blipFill>
          <p:spPr>
            <a:xfrm>
              <a:off x="10882167" y="1379626"/>
              <a:ext cx="1545866" cy="1524085"/>
            </a:xfrm>
            <a:prstGeom prst="rect">
              <a:avLst/>
            </a:prstGeom>
          </p:spPr>
        </p:pic>
        <p:sp>
          <p:nvSpPr>
            <p:cNvPr id="53" name="TextBox 98">
              <a:extLst>
                <a:ext uri="{FF2B5EF4-FFF2-40B4-BE49-F238E27FC236}">
                  <a16:creationId xmlns:a16="http://schemas.microsoft.com/office/drawing/2014/main" id="{231ACA41-2729-0963-545E-A2AC3EB7B9CD}"/>
                </a:ext>
              </a:extLst>
            </p:cNvPr>
            <p:cNvSpPr txBox="1"/>
            <p:nvPr/>
          </p:nvSpPr>
          <p:spPr>
            <a:xfrm>
              <a:off x="10785593" y="2890970"/>
              <a:ext cx="1587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rgbClr val="006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SWIR</a:t>
              </a:r>
            </a:p>
            <a:p>
              <a:pPr algn="ctr"/>
              <a:r>
                <a:rPr lang="en-GB" sz="1600" dirty="0">
                  <a:solidFill>
                    <a:srgbClr val="006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1000-2500 nm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7B75413-73CA-B170-7899-411CE71EE53B}"/>
                </a:ext>
              </a:extLst>
            </p:cNvPr>
            <p:cNvSpPr/>
            <p:nvPr/>
          </p:nvSpPr>
          <p:spPr>
            <a:xfrm>
              <a:off x="10661054" y="1317844"/>
              <a:ext cx="1973641" cy="2352678"/>
            </a:xfrm>
            <a:prstGeom prst="rect">
              <a:avLst/>
            </a:prstGeom>
            <a:noFill/>
            <a:ln>
              <a:solidFill>
                <a:srgbClr val="B512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B5121B"/>
                </a:solidFill>
              </a:endParaRPr>
            </a:p>
          </p:txBody>
        </p:sp>
        <p:sp>
          <p:nvSpPr>
            <p:cNvPr id="59" name="TextBox 98">
              <a:extLst>
                <a:ext uri="{FF2B5EF4-FFF2-40B4-BE49-F238E27FC236}">
                  <a16:creationId xmlns:a16="http://schemas.microsoft.com/office/drawing/2014/main" id="{4BD3FC51-1778-7A65-0659-AD42F631DAA6}"/>
                </a:ext>
              </a:extLst>
            </p:cNvPr>
            <p:cNvSpPr txBox="1"/>
            <p:nvPr/>
          </p:nvSpPr>
          <p:spPr>
            <a:xfrm>
              <a:off x="10592338" y="1013599"/>
              <a:ext cx="19736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dirty="0">
                  <a:solidFill>
                    <a:srgbClr val="006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HSI for NNUF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1160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7238-8B5A-F965-23CC-F34E2510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829177-D2C2-8C35-0474-961FB59CF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6"/>
          <a:stretch/>
        </p:blipFill>
        <p:spPr>
          <a:xfrm>
            <a:off x="749416" y="3152840"/>
            <a:ext cx="6519659" cy="2828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A114F4-9C35-4A25-8E15-2652829A7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862" y="3152840"/>
            <a:ext cx="3713150" cy="296735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2C2330-687A-915C-4B55-8AF41225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937"/>
            <a:ext cx="10515600" cy="4351338"/>
          </a:xfrm>
        </p:spPr>
        <p:txBody>
          <a:bodyPr/>
          <a:lstStyle/>
          <a:p>
            <a:r>
              <a:rPr lang="en-GB" dirty="0"/>
              <a:t>EPSRC funded project, Autonomous Inspection for Responsive and Sustainable Nuclear Fuel Manufacture.</a:t>
            </a:r>
          </a:p>
          <a:p>
            <a:r>
              <a:rPr lang="en-GB" dirty="0"/>
              <a:t>Preliminary measurements of UO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en-GB" i="1" dirty="0"/>
              <a:t>SIMFuel</a:t>
            </a:r>
            <a:r>
              <a:rPr lang="en-GB" dirty="0"/>
              <a:t> pellet slices* in UTGARD inventory</a:t>
            </a:r>
          </a:p>
          <a:p>
            <a:endParaRPr lang="en-GB" dirty="0"/>
          </a:p>
        </p:txBody>
      </p:sp>
      <p:sp>
        <p:nvSpPr>
          <p:cNvPr id="11" name="TextBox 98">
            <a:extLst>
              <a:ext uri="{FF2B5EF4-FFF2-40B4-BE49-F238E27FC236}">
                <a16:creationId xmlns:a16="http://schemas.microsoft.com/office/drawing/2014/main" id="{B07ADD8C-372C-F4BB-A51F-9026652529AE}"/>
              </a:ext>
            </a:extLst>
          </p:cNvPr>
          <p:cNvSpPr txBox="1"/>
          <p:nvPr/>
        </p:nvSpPr>
        <p:spPr>
          <a:xfrm>
            <a:off x="7640649" y="6037379"/>
            <a:ext cx="371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SWIR spectra of SIMFuel by type</a:t>
            </a:r>
          </a:p>
        </p:txBody>
      </p:sp>
      <p:sp>
        <p:nvSpPr>
          <p:cNvPr id="12" name="TextBox 98">
            <a:extLst>
              <a:ext uri="{FF2B5EF4-FFF2-40B4-BE49-F238E27FC236}">
                <a16:creationId xmlns:a16="http://schemas.microsoft.com/office/drawing/2014/main" id="{2ECEA163-5F0A-D981-5840-CB5DC056FDA0}"/>
              </a:ext>
            </a:extLst>
          </p:cNvPr>
          <p:cNvSpPr txBox="1"/>
          <p:nvPr/>
        </p:nvSpPr>
        <p:spPr>
          <a:xfrm>
            <a:off x="497825" y="6009430"/>
            <a:ext cx="341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of SIMFuel pellet slices</a:t>
            </a:r>
          </a:p>
        </p:txBody>
      </p:sp>
      <p:sp>
        <p:nvSpPr>
          <p:cNvPr id="13" name="TextBox 98">
            <a:extLst>
              <a:ext uri="{FF2B5EF4-FFF2-40B4-BE49-F238E27FC236}">
                <a16:creationId xmlns:a16="http://schemas.microsoft.com/office/drawing/2014/main" id="{6E13C707-22EA-4676-90B0-B58843D66E7F}"/>
              </a:ext>
            </a:extLst>
          </p:cNvPr>
          <p:cNvSpPr txBox="1"/>
          <p:nvPr/>
        </p:nvSpPr>
        <p:spPr>
          <a:xfrm>
            <a:off x="3885703" y="6037379"/>
            <a:ext cx="341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SIMFuel source no. and type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187EDD-8215-B48D-2B79-ACA422E51EA9}"/>
              </a:ext>
            </a:extLst>
          </p:cNvPr>
          <p:cNvSpPr txBox="1"/>
          <p:nvPr/>
        </p:nvSpPr>
        <p:spPr>
          <a:xfrm>
            <a:off x="287868" y="6471622"/>
            <a:ext cx="1163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* Z. </a:t>
            </a:r>
            <a:r>
              <a:rPr lang="en-GB" sz="900" dirty="0" err="1"/>
              <a:t>Hiezl</a:t>
            </a:r>
            <a:r>
              <a:rPr lang="en-GB" sz="900" dirty="0"/>
              <a:t>, D. I. </a:t>
            </a:r>
            <a:r>
              <a:rPr lang="en-GB" sz="900" dirty="0" err="1"/>
              <a:t>Hambley</a:t>
            </a:r>
            <a:r>
              <a:rPr lang="en-GB" sz="900" dirty="0"/>
              <a:t>, C. </a:t>
            </a:r>
            <a:r>
              <a:rPr lang="en-GB" sz="900" dirty="0" err="1"/>
              <a:t>Padovani</a:t>
            </a:r>
            <a:r>
              <a:rPr lang="en-GB" sz="900" dirty="0"/>
              <a:t>, and W. E. Lee, “Processing and microstructural characterisation of a UO2-based ceramic for disposal studies on spent AGR fuel,” Journal of Nuclear Materials, vol. 456, pp. 74–84, 2015, </a:t>
            </a:r>
            <a:r>
              <a:rPr lang="en-GB" sz="900" dirty="0" err="1"/>
              <a:t>doi</a:t>
            </a:r>
            <a:r>
              <a:rPr lang="en-GB" sz="900" dirty="0"/>
              <a:t>: 10.1016/j.jnucmat.2014.09.002.</a:t>
            </a:r>
          </a:p>
        </p:txBody>
      </p:sp>
    </p:spTree>
    <p:extLst>
      <p:ext uri="{BB962C8B-B14F-4D97-AF65-F5344CB8AC3E}">
        <p14:creationId xmlns:p14="http://schemas.microsoft.com/office/powerpoint/2010/main" val="687586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CE3D7-2BBF-4D20-9BC0-30DAA5A2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II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3B4DE4-A026-94C6-DF44-56724EC0B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3500"/>
            <a:ext cx="5736833" cy="2847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96E4B-5C1C-4B3C-9F51-956D283AF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97" y="2743500"/>
            <a:ext cx="3777160" cy="30816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D781E3-9960-8B3E-F2E5-9738E9C3F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937"/>
            <a:ext cx="10800522" cy="4351338"/>
          </a:xfrm>
        </p:spPr>
        <p:txBody>
          <a:bodyPr/>
          <a:lstStyle/>
          <a:p>
            <a:r>
              <a:rPr lang="en-GB" dirty="0"/>
              <a:t>Continuation of testing on x8 pure UO</a:t>
            </a:r>
            <a:r>
              <a:rPr lang="en-GB" baseline="-25000" dirty="0"/>
              <a:t>2</a:t>
            </a:r>
            <a:r>
              <a:rPr lang="en-GB" dirty="0"/>
              <a:t> AGR design and NNL Preston</a:t>
            </a:r>
          </a:p>
          <a:p>
            <a:r>
              <a:rPr lang="en-GB" dirty="0"/>
              <a:t>Observed same SWIR response for pure UO</a:t>
            </a:r>
            <a:r>
              <a:rPr lang="en-GB" baseline="-25000" dirty="0"/>
              <a:t>2</a:t>
            </a:r>
            <a:r>
              <a:rPr lang="en-GB" dirty="0"/>
              <a:t> as initial undoped SIMFuel</a:t>
            </a:r>
          </a:p>
        </p:txBody>
      </p:sp>
      <p:sp>
        <p:nvSpPr>
          <p:cNvPr id="10" name="TextBox 98">
            <a:extLst>
              <a:ext uri="{FF2B5EF4-FFF2-40B4-BE49-F238E27FC236}">
                <a16:creationId xmlns:a16="http://schemas.microsoft.com/office/drawing/2014/main" id="{C9C796C1-8B88-21A9-2740-156C5C507629}"/>
              </a:ext>
            </a:extLst>
          </p:cNvPr>
          <p:cNvSpPr txBox="1"/>
          <p:nvPr/>
        </p:nvSpPr>
        <p:spPr>
          <a:xfrm>
            <a:off x="7357445" y="5825100"/>
            <a:ext cx="3777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SWIR spectra of pure UO</a:t>
            </a:r>
            <a:r>
              <a:rPr lang="en-GB" sz="1600" baseline="-25000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600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AGR pellets</a:t>
            </a:r>
          </a:p>
        </p:txBody>
      </p:sp>
      <p:sp>
        <p:nvSpPr>
          <p:cNvPr id="11" name="TextBox 98">
            <a:extLst>
              <a:ext uri="{FF2B5EF4-FFF2-40B4-BE49-F238E27FC236}">
                <a16:creationId xmlns:a16="http://schemas.microsoft.com/office/drawing/2014/main" id="{0DB0C78D-EC19-2F86-69A1-FAD2195154EB}"/>
              </a:ext>
            </a:extLst>
          </p:cNvPr>
          <p:cNvSpPr txBox="1"/>
          <p:nvPr/>
        </p:nvSpPr>
        <p:spPr>
          <a:xfrm>
            <a:off x="838200" y="5825100"/>
            <a:ext cx="6084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of AGR fuel pellets and SWIR camera setup </a:t>
            </a:r>
          </a:p>
        </p:txBody>
      </p:sp>
    </p:spTree>
    <p:extLst>
      <p:ext uri="{BB962C8B-B14F-4D97-AF65-F5344CB8AC3E}">
        <p14:creationId xmlns:p14="http://schemas.microsoft.com/office/powerpoint/2010/main" val="76888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E5B92-9AAE-52CD-6B9F-6064CE189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NNUF Access Fund &amp; Industrial Relevance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746A0D-66E0-9B8F-5914-CBDFF1B2720A}"/>
              </a:ext>
            </a:extLst>
          </p:cNvPr>
          <p:cNvGrpSpPr>
            <a:grpSpLocks noChangeAspect="1"/>
          </p:cNvGrpSpPr>
          <p:nvPr/>
        </p:nvGrpSpPr>
        <p:grpSpPr>
          <a:xfrm>
            <a:off x="1961233" y="3163207"/>
            <a:ext cx="8269533" cy="3208803"/>
            <a:chOff x="694324" y="2744279"/>
            <a:chExt cx="10805258" cy="41927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CB759E-B95B-D93F-9FB4-4CD0AD280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24" y="2744279"/>
              <a:ext cx="5039999" cy="419273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434BBDA-FECD-F148-35A0-F6936FCF4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582" y="2825123"/>
              <a:ext cx="5040000" cy="4111889"/>
            </a:xfrm>
            <a:prstGeom prst="rect">
              <a:avLst/>
            </a:prstGeom>
          </p:spPr>
        </p:pic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874C65-B85C-824D-D67D-AA04CC0F7B85}"/>
              </a:ext>
            </a:extLst>
          </p:cNvPr>
          <p:cNvSpPr txBox="1">
            <a:spLocks/>
          </p:cNvSpPr>
          <p:nvPr/>
        </p:nvSpPr>
        <p:spPr>
          <a:xfrm>
            <a:off x="838200" y="14179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Seeing a clear distinction being </a:t>
            </a:r>
            <a:r>
              <a:rPr lang="en-GB" i="1" dirty="0"/>
              <a:t>fresh</a:t>
            </a:r>
            <a:r>
              <a:rPr lang="en-GB" dirty="0"/>
              <a:t> fuel and </a:t>
            </a:r>
            <a:r>
              <a:rPr lang="en-GB" i="1" dirty="0"/>
              <a:t>spent</a:t>
            </a:r>
            <a:r>
              <a:rPr lang="en-GB" dirty="0"/>
              <a:t> fuel</a:t>
            </a:r>
          </a:p>
          <a:p>
            <a:r>
              <a:rPr lang="en-GB" dirty="0"/>
              <a:t>Change in response likely due to presence of fission products</a:t>
            </a:r>
          </a:p>
          <a:p>
            <a:r>
              <a:rPr lang="en-GB" dirty="0"/>
              <a:t>We wanted to know which fission products (if any) was causing this..</a:t>
            </a:r>
          </a:p>
          <a:p>
            <a:endParaRPr lang="en-GB" dirty="0"/>
          </a:p>
        </p:txBody>
      </p:sp>
      <p:sp>
        <p:nvSpPr>
          <p:cNvPr id="10" name="TextBox 98">
            <a:extLst>
              <a:ext uri="{FF2B5EF4-FFF2-40B4-BE49-F238E27FC236}">
                <a16:creationId xmlns:a16="http://schemas.microsoft.com/office/drawing/2014/main" id="{E024CFFC-FFA7-4CF6-7C8A-D3E5B931970C}"/>
              </a:ext>
            </a:extLst>
          </p:cNvPr>
          <p:cNvSpPr txBox="1"/>
          <p:nvPr/>
        </p:nvSpPr>
        <p:spPr>
          <a:xfrm>
            <a:off x="6621950" y="6372010"/>
            <a:ext cx="3777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SWIR spectra of pure UO</a:t>
            </a:r>
            <a:r>
              <a:rPr lang="en-GB" sz="1600" baseline="-25000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600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AGR pellets</a:t>
            </a:r>
          </a:p>
        </p:txBody>
      </p:sp>
      <p:sp>
        <p:nvSpPr>
          <p:cNvPr id="11" name="TextBox 98">
            <a:extLst>
              <a:ext uri="{FF2B5EF4-FFF2-40B4-BE49-F238E27FC236}">
                <a16:creationId xmlns:a16="http://schemas.microsoft.com/office/drawing/2014/main" id="{05E5F847-5782-7992-552A-97DB0976AC2E}"/>
              </a:ext>
            </a:extLst>
          </p:cNvPr>
          <p:cNvSpPr txBox="1"/>
          <p:nvPr/>
        </p:nvSpPr>
        <p:spPr>
          <a:xfrm>
            <a:off x="2229917" y="6372010"/>
            <a:ext cx="371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SWIR spectra of SIMFuel by type</a:t>
            </a:r>
          </a:p>
        </p:txBody>
      </p:sp>
    </p:spTree>
    <p:extLst>
      <p:ext uri="{BB962C8B-B14F-4D97-AF65-F5344CB8AC3E}">
        <p14:creationId xmlns:p14="http://schemas.microsoft.com/office/powerpoint/2010/main" val="4054309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945EB-E7EB-A8D4-5415-E692265A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Pellet Preparation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66A24-AADC-4EA7-9E37-0BBFCEDEC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5263"/>
          <a:stretch/>
        </p:blipFill>
        <p:spPr bwMode="auto">
          <a:xfrm>
            <a:off x="5171205" y="3317010"/>
            <a:ext cx="7020795" cy="2899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BB3007C-906D-B1B3-97F6-C93F5E336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" t="9028" r="2602" b="15972"/>
          <a:stretch/>
        </p:blipFill>
        <p:spPr bwMode="auto">
          <a:xfrm rot="16200000">
            <a:off x="2223536" y="3699401"/>
            <a:ext cx="3534054" cy="221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00F8AF-35DC-71DD-68AC-3D6A9C4E1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03" y="3040589"/>
            <a:ext cx="2513420" cy="345228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FAD528-E2EB-A1E3-269B-7B39101AA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17937"/>
            <a:ext cx="11143897" cy="4351338"/>
          </a:xfrm>
        </p:spPr>
        <p:txBody>
          <a:bodyPr/>
          <a:lstStyle/>
          <a:p>
            <a:r>
              <a:rPr lang="en-GB" dirty="0"/>
              <a:t>UTGARD and ADRIANNA laboratories at Lancaster</a:t>
            </a:r>
          </a:p>
          <a:p>
            <a:r>
              <a:rPr lang="en-GB" dirty="0"/>
              <a:t>Spark plasma sintering to produce UO</a:t>
            </a:r>
            <a:r>
              <a:rPr lang="en-GB" baseline="-25000" dirty="0"/>
              <a:t>2 </a:t>
            </a:r>
            <a:r>
              <a:rPr lang="en-GB" dirty="0"/>
              <a:t>pellets – </a:t>
            </a:r>
            <a:r>
              <a:rPr lang="en-GB" i="1" dirty="0"/>
              <a:t>Split SIMFuel</a:t>
            </a:r>
            <a:endParaRPr lang="en-GB" dirty="0"/>
          </a:p>
          <a:p>
            <a:r>
              <a:rPr lang="en-GB" dirty="0"/>
              <a:t>Raman and SEM results also provided via NNUF</a:t>
            </a:r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FCCA2BF3-C116-CAFE-C47A-50B95BEC4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92" y="779935"/>
            <a:ext cx="2027714" cy="91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7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730956-AA5A-4389-B409-B1C723109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1" y="1690688"/>
            <a:ext cx="4554041" cy="3647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39457A-D49D-4203-8F44-187448373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90688"/>
            <a:ext cx="4828280" cy="385850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6A182D6-9304-EC5A-0F59-4B054072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Results 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B55FE0-41E8-A087-CC96-8B376590CE79}"/>
              </a:ext>
            </a:extLst>
          </p:cNvPr>
          <p:cNvSpPr txBox="1"/>
          <p:nvPr/>
        </p:nvSpPr>
        <p:spPr>
          <a:xfrm>
            <a:off x="6438444" y="5549192"/>
            <a:ext cx="5029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SWIR spectra for all </a:t>
            </a:r>
            <a:r>
              <a:rPr lang="en-GB" sz="1800" i="1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SIMFuel </a:t>
            </a:r>
            <a:r>
              <a:rPr lang="en-GB" sz="1800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pellets by dopant group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D6B79D-D198-B45B-03C5-48B91F7A9380}"/>
              </a:ext>
            </a:extLst>
          </p:cNvPr>
          <p:cNvSpPr txBox="1"/>
          <p:nvPr/>
        </p:nvSpPr>
        <p:spPr>
          <a:xfrm>
            <a:off x="720081" y="5549193"/>
            <a:ext cx="45916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colour image of the </a:t>
            </a:r>
            <a:r>
              <a:rPr lang="en-GB" sz="1800" i="1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SIMFuel </a:t>
            </a:r>
            <a:r>
              <a:rPr lang="en-GB" sz="1800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pellet surfaces arrangement by dopant group</a:t>
            </a:r>
          </a:p>
        </p:txBody>
      </p:sp>
    </p:spTree>
    <p:extLst>
      <p:ext uri="{BB962C8B-B14F-4D97-AF65-F5344CB8AC3E}">
        <p14:creationId xmlns:p14="http://schemas.microsoft.com/office/powerpoint/2010/main" val="245853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06A71-9062-DFDE-2D90-2876D79EF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67B41DA-3622-48A0-6B6D-531782D40B05}"/>
              </a:ext>
            </a:extLst>
          </p:cNvPr>
          <p:cNvGrpSpPr/>
          <p:nvPr/>
        </p:nvGrpSpPr>
        <p:grpSpPr>
          <a:xfrm>
            <a:off x="975038" y="1571625"/>
            <a:ext cx="10241925" cy="4027701"/>
            <a:chOff x="1056000" y="1571625"/>
            <a:chExt cx="10241925" cy="40277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8D93A53-5E2D-41CE-BAE9-BD587EFDB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925" y="1648773"/>
              <a:ext cx="5040000" cy="374409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4D8D972-B785-4980-87E1-CBE65C77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000" y="1571625"/>
              <a:ext cx="5040000" cy="4027701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321FB92-E621-1923-C4E0-9582A9F0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Results II</a:t>
            </a:r>
          </a:p>
        </p:txBody>
      </p:sp>
      <p:sp>
        <p:nvSpPr>
          <p:cNvPr id="14" name="TextBox 98">
            <a:extLst>
              <a:ext uri="{FF2B5EF4-FFF2-40B4-BE49-F238E27FC236}">
                <a16:creationId xmlns:a16="http://schemas.microsoft.com/office/drawing/2014/main" id="{16312F82-218C-BE00-1B72-B7BC11938B15}"/>
              </a:ext>
            </a:extLst>
          </p:cNvPr>
          <p:cNvSpPr txBox="1"/>
          <p:nvPr/>
        </p:nvSpPr>
        <p:spPr>
          <a:xfrm>
            <a:off x="1189383" y="5904613"/>
            <a:ext cx="4906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SWIR spectra for </a:t>
            </a:r>
            <a:r>
              <a:rPr lang="en-GB" sz="1600" i="1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SIMFuel </a:t>
            </a:r>
            <a:r>
              <a:rPr lang="en-GB" sz="1600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pellets by dopant group</a:t>
            </a:r>
          </a:p>
        </p:txBody>
      </p:sp>
      <p:sp>
        <p:nvSpPr>
          <p:cNvPr id="15" name="TextBox 98">
            <a:extLst>
              <a:ext uri="{FF2B5EF4-FFF2-40B4-BE49-F238E27FC236}">
                <a16:creationId xmlns:a16="http://schemas.microsoft.com/office/drawing/2014/main" id="{E92A4EE0-554D-2AAE-2B26-2EF32548CDAB}"/>
              </a:ext>
            </a:extLst>
          </p:cNvPr>
          <p:cNvSpPr txBox="1"/>
          <p:nvPr/>
        </p:nvSpPr>
        <p:spPr>
          <a:xfrm>
            <a:off x="6447183" y="5904613"/>
            <a:ext cx="4906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 of the two main features for </a:t>
            </a:r>
            <a:r>
              <a:rPr lang="en-GB" sz="1600" i="1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SIMFuel </a:t>
            </a:r>
            <a:r>
              <a:rPr lang="en-GB" sz="1600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pellets by dopant group</a:t>
            </a:r>
          </a:p>
        </p:txBody>
      </p:sp>
    </p:spTree>
    <p:extLst>
      <p:ext uri="{BB962C8B-B14F-4D97-AF65-F5344CB8AC3E}">
        <p14:creationId xmlns:p14="http://schemas.microsoft.com/office/powerpoint/2010/main" val="34500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50AC0-7738-ACE2-07AE-3308C07BC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59CC6-E614-B5DC-7533-AE8A294D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Overall Dataset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BA4C4F4-CBCF-79D4-6267-F3C1EBD0A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937"/>
            <a:ext cx="10515600" cy="4351338"/>
          </a:xfrm>
        </p:spPr>
        <p:txBody>
          <a:bodyPr/>
          <a:lstStyle/>
          <a:p>
            <a:r>
              <a:rPr lang="en-GB" dirty="0"/>
              <a:t>Dataset of 3 pellet groups</a:t>
            </a:r>
          </a:p>
          <a:p>
            <a:r>
              <a:rPr lang="en-GB" dirty="0"/>
              <a:t>Response across the groups is clear, consistent, and repeatable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A125B8-51BF-88F3-7F7E-EEBCCD5A0405}"/>
              </a:ext>
            </a:extLst>
          </p:cNvPr>
          <p:cNvGrpSpPr>
            <a:grpSpLocks noChangeAspect="1"/>
          </p:cNvGrpSpPr>
          <p:nvPr/>
        </p:nvGrpSpPr>
        <p:grpSpPr>
          <a:xfrm>
            <a:off x="3280484" y="2433978"/>
            <a:ext cx="5631031" cy="4388109"/>
            <a:chOff x="1119946" y="384351"/>
            <a:chExt cx="10361746" cy="80746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5F2A21-D93B-5726-AEA5-45EDE2AAA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946" y="384351"/>
              <a:ext cx="5040000" cy="40277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36193F-9A1E-A705-D2FC-D6BD8EEC9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692" y="384351"/>
              <a:ext cx="5040000" cy="4069794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35FEFEF-4DE2-3C63-3188-12D164364C36}"/>
                </a:ext>
              </a:extLst>
            </p:cNvPr>
            <p:cNvGrpSpPr/>
            <p:nvPr/>
          </p:nvGrpSpPr>
          <p:grpSpPr>
            <a:xfrm>
              <a:off x="1119946" y="4431277"/>
              <a:ext cx="10361745" cy="4027701"/>
              <a:chOff x="1056000" y="1571625"/>
              <a:chExt cx="10361745" cy="4027701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890954F-7548-7053-57EC-0AED77C909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7924" y="1648773"/>
                <a:ext cx="5159821" cy="379009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DF802CC-7E50-064E-0B55-7578AD6A7D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6000" y="1571625"/>
                <a:ext cx="5040000" cy="4027701"/>
              </a:xfrm>
              <a:prstGeom prst="rect">
                <a:avLst/>
              </a:prstGeom>
            </p:spPr>
          </p:pic>
        </p:grpSp>
      </p:grpSp>
      <p:sp>
        <p:nvSpPr>
          <p:cNvPr id="19" name="TextBox 98">
            <a:extLst>
              <a:ext uri="{FF2B5EF4-FFF2-40B4-BE49-F238E27FC236}">
                <a16:creationId xmlns:a16="http://schemas.microsoft.com/office/drawing/2014/main" id="{3C83B3A1-37A9-150B-A8D8-FC001EA798C6}"/>
              </a:ext>
            </a:extLst>
          </p:cNvPr>
          <p:cNvSpPr txBox="1"/>
          <p:nvPr/>
        </p:nvSpPr>
        <p:spPr>
          <a:xfrm>
            <a:off x="437322" y="2898984"/>
            <a:ext cx="231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SIMFuel, pure and doped UO</a:t>
            </a:r>
            <a:r>
              <a:rPr lang="en-GB" sz="1600" baseline="-25000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600" dirty="0">
              <a:solidFill>
                <a:srgbClr val="006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98">
            <a:extLst>
              <a:ext uri="{FF2B5EF4-FFF2-40B4-BE49-F238E27FC236}">
                <a16:creationId xmlns:a16="http://schemas.microsoft.com/office/drawing/2014/main" id="{4E45F9E3-FBBB-432E-8780-B65F2D8E814C}"/>
              </a:ext>
            </a:extLst>
          </p:cNvPr>
          <p:cNvSpPr txBox="1"/>
          <p:nvPr/>
        </p:nvSpPr>
        <p:spPr>
          <a:xfrm>
            <a:off x="9190810" y="2869584"/>
            <a:ext cx="231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 fuel pellets, pure UO</a:t>
            </a:r>
            <a:r>
              <a:rPr lang="en-GB" sz="1600" baseline="-25000" dirty="0">
                <a:solidFill>
                  <a:srgbClr val="006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600" dirty="0">
              <a:solidFill>
                <a:srgbClr val="006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98">
            <a:extLst>
              <a:ext uri="{FF2B5EF4-FFF2-40B4-BE49-F238E27FC236}">
                <a16:creationId xmlns:a16="http://schemas.microsoft.com/office/drawing/2014/main" id="{CC7E414C-50A7-362C-A55C-A434575A7EB3}"/>
              </a:ext>
            </a:extLst>
          </p:cNvPr>
          <p:cNvSpPr txBox="1"/>
          <p:nvPr/>
        </p:nvSpPr>
        <p:spPr>
          <a:xfrm>
            <a:off x="437321" y="4930629"/>
            <a:ext cx="2316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B512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NNUF</a:t>
            </a:r>
          </a:p>
          <a:p>
            <a:pPr algn="ctr"/>
            <a:r>
              <a:rPr lang="en-GB" sz="1600" i="1" dirty="0">
                <a:solidFill>
                  <a:srgbClr val="B512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SIMFuel</a:t>
            </a:r>
            <a:r>
              <a:rPr lang="en-GB" sz="1600" dirty="0">
                <a:solidFill>
                  <a:srgbClr val="B512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pure and doped UO</a:t>
            </a:r>
            <a:r>
              <a:rPr lang="en-GB" sz="1600" baseline="-25000" dirty="0">
                <a:solidFill>
                  <a:srgbClr val="B512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600" dirty="0">
              <a:solidFill>
                <a:srgbClr val="B512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98">
            <a:extLst>
              <a:ext uri="{FF2B5EF4-FFF2-40B4-BE49-F238E27FC236}">
                <a16:creationId xmlns:a16="http://schemas.microsoft.com/office/drawing/2014/main" id="{BE7B346E-5BFD-7096-56D3-214342E32225}"/>
              </a:ext>
            </a:extLst>
          </p:cNvPr>
          <p:cNvSpPr txBox="1"/>
          <p:nvPr/>
        </p:nvSpPr>
        <p:spPr>
          <a:xfrm>
            <a:off x="9142271" y="5003516"/>
            <a:ext cx="231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i="1" dirty="0">
                <a:solidFill>
                  <a:srgbClr val="B512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SIMFuel </a:t>
            </a:r>
            <a:r>
              <a:rPr lang="en-GB" sz="1600" dirty="0">
                <a:solidFill>
                  <a:srgbClr val="B512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indexed comparison</a:t>
            </a:r>
          </a:p>
        </p:txBody>
      </p:sp>
    </p:spTree>
    <p:extLst>
      <p:ext uri="{BB962C8B-B14F-4D97-AF65-F5344CB8AC3E}">
        <p14:creationId xmlns:p14="http://schemas.microsoft.com/office/powerpoint/2010/main" val="738354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Tahoma</vt:lpstr>
      <vt:lpstr>Office Theme</vt:lpstr>
      <vt:lpstr>NNUF Access Fund #186</vt:lpstr>
      <vt:lpstr>Hyperspectral Imaging Overview</vt:lpstr>
      <vt:lpstr>Background I</vt:lpstr>
      <vt:lpstr>Background II</vt:lpstr>
      <vt:lpstr>NNUF Access Fund &amp; Industrial Relevance</vt:lpstr>
      <vt:lpstr>Pellet Preparation</vt:lpstr>
      <vt:lpstr>Results I</vt:lpstr>
      <vt:lpstr>Results II</vt:lpstr>
      <vt:lpstr>Overall Dataset</vt:lpstr>
      <vt:lpstr>Conclusions, Ongoing work, and Thanks</vt:lpstr>
    </vt:vector>
  </TitlesOfParts>
  <Company>Lancaster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NNUF Access Fund #186</dc:title>
  <dc:creator>Parker, Andrew</dc:creator>
  <cp:lastModifiedBy>Parker, Andrew</cp:lastModifiedBy>
  <cp:revision>1</cp:revision>
  <dcterms:created xsi:type="dcterms:W3CDTF">2024-03-05T14:21:02Z</dcterms:created>
  <dcterms:modified xsi:type="dcterms:W3CDTF">2024-03-13T16:52:05Z</dcterms:modified>
</cp:coreProperties>
</file>