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0275213" cy="42803763"/>
  <p:notesSz cx="29819600" cy="423418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losov, Oleg" initials="KO" lastIdx="4" clrIdx="0">
    <p:extLst>
      <p:ext uri="{19B8F6BF-5375-455C-9EA6-DF929625EA0E}">
        <p15:presenceInfo xmlns:p15="http://schemas.microsoft.com/office/powerpoint/2012/main" userId="S-1-5-21-725345543-1229272821-1177238915-1083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7DE3"/>
    <a:srgbClr val="4FE3F7"/>
    <a:srgbClr val="934BC9"/>
    <a:srgbClr val="CCCC00"/>
    <a:srgbClr val="F3B7D1"/>
    <a:srgbClr val="F39BC3"/>
    <a:srgbClr val="873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759" autoAdjust="0"/>
    <p:restoredTop sz="94172" autoAdjust="0"/>
  </p:normalViewPr>
  <p:slideViewPr>
    <p:cSldViewPr snapToGrid="0">
      <p:cViewPr>
        <p:scale>
          <a:sx n="33" d="100"/>
          <a:sy n="33" d="100"/>
        </p:scale>
        <p:origin x="36" y="-8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123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12921825" cy="2124443"/>
          </a:xfrm>
          <a:prstGeom prst="rect">
            <a:avLst/>
          </a:prstGeom>
        </p:spPr>
        <p:txBody>
          <a:bodyPr vert="horz" lIns="412208" tIns="206102" rIns="412208" bIns="206102" rtlCol="0"/>
          <a:lstStyle>
            <a:lvl1pPr algn="l">
              <a:defRPr sz="54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890876" y="0"/>
            <a:ext cx="12921825" cy="2124443"/>
          </a:xfrm>
          <a:prstGeom prst="rect">
            <a:avLst/>
          </a:prstGeom>
        </p:spPr>
        <p:txBody>
          <a:bodyPr vert="horz" lIns="412208" tIns="206102" rIns="412208" bIns="206102" rtlCol="0"/>
          <a:lstStyle>
            <a:lvl1pPr algn="r">
              <a:defRPr sz="5400"/>
            </a:lvl1pPr>
          </a:lstStyle>
          <a:p>
            <a:fld id="{F058E310-F9A2-4FD8-95C6-CF491F804235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55200" y="5294313"/>
            <a:ext cx="10109200" cy="14290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2208" tIns="206102" rIns="412208" bIns="20610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981960" y="20376991"/>
            <a:ext cx="23855680" cy="16672084"/>
          </a:xfrm>
          <a:prstGeom prst="rect">
            <a:avLst/>
          </a:prstGeom>
        </p:spPr>
        <p:txBody>
          <a:bodyPr vert="horz" lIns="412208" tIns="206102" rIns="412208" bIns="20610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40217367"/>
            <a:ext cx="12921825" cy="2124439"/>
          </a:xfrm>
          <a:prstGeom prst="rect">
            <a:avLst/>
          </a:prstGeom>
        </p:spPr>
        <p:txBody>
          <a:bodyPr vert="horz" lIns="412208" tIns="206102" rIns="412208" bIns="206102" rtlCol="0" anchor="b"/>
          <a:lstStyle>
            <a:lvl1pPr algn="l">
              <a:defRPr sz="54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890876" y="40217367"/>
            <a:ext cx="12921825" cy="2124439"/>
          </a:xfrm>
          <a:prstGeom prst="rect">
            <a:avLst/>
          </a:prstGeom>
        </p:spPr>
        <p:txBody>
          <a:bodyPr vert="horz" lIns="412208" tIns="206102" rIns="412208" bIns="206102" rtlCol="0" anchor="b"/>
          <a:lstStyle>
            <a:lvl1pPr algn="r">
              <a:defRPr sz="5400"/>
            </a:lvl1pPr>
          </a:lstStyle>
          <a:p>
            <a:fld id="{E63075C0-DE60-4556-885A-6BA478A08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41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075C0-DE60-4556-885A-6BA478A0818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598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497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56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1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34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689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400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0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68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28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086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02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4A1D7-9F81-4280-88C3-11342DB17521}" type="datetimeFigureOut">
              <a:rPr lang="en-GB" smtClean="0"/>
              <a:t>19/01/2018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841AE-7972-4918-B82E-FDAF69004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10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0.tif"/><Relationship Id="rId26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90.png"/><Relationship Id="rId17" Type="http://schemas.openxmlformats.org/officeDocument/2006/relationships/image" Target="../media/image14.png"/><Relationship Id="rId25" Type="http://schemas.openxmlformats.org/officeDocument/2006/relationships/image" Target="../media/image16.png"/><Relationship Id="rId33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.png"/><Relationship Id="rId29" Type="http://schemas.openxmlformats.org/officeDocument/2006/relationships/image" Target="../media/image18.jp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g"/><Relationship Id="rId24" Type="http://schemas.openxmlformats.org/officeDocument/2006/relationships/image" Target="../media/image22.png"/><Relationship Id="rId32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15" Type="http://schemas.openxmlformats.org/officeDocument/2006/relationships/image" Target="../media/image12.jpeg"/><Relationship Id="rId28" Type="http://schemas.openxmlformats.org/officeDocument/2006/relationships/image" Target="../media/image17.png"/><Relationship Id="rId10" Type="http://schemas.openxmlformats.org/officeDocument/2006/relationships/image" Target="../media/image9.png"/><Relationship Id="rId31" Type="http://schemas.openxmlformats.org/officeDocument/2006/relationships/image" Target="../media/image1.wmf"/><Relationship Id="rId4" Type="http://schemas.openxmlformats.org/officeDocument/2006/relationships/image" Target="../media/image3.jpeg"/><Relationship Id="rId9" Type="http://schemas.openxmlformats.org/officeDocument/2006/relationships/image" Target="../media/image8.tif"/><Relationship Id="rId14" Type="http://schemas.openxmlformats.org/officeDocument/2006/relationships/image" Target="../media/image11.png"/><Relationship Id="rId27" Type="http://schemas.openxmlformats.org/officeDocument/2006/relationships/image" Target="../media/image16.jpg"/><Relationship Id="rId30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" name="compImg" descr="Cool colored waves on black background Stock Photo - 102427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7" r="54816"/>
          <a:stretch>
            <a:fillRect/>
          </a:stretch>
        </p:blipFill>
        <p:spPr bwMode="auto">
          <a:xfrm>
            <a:off x="1251" y="3668125"/>
            <a:ext cx="2990519" cy="976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/>
          <p:cNvGrpSpPr/>
          <p:nvPr/>
        </p:nvGrpSpPr>
        <p:grpSpPr>
          <a:xfrm>
            <a:off x="2991770" y="7845928"/>
            <a:ext cx="11028704" cy="32065435"/>
            <a:chOff x="2991770" y="7845928"/>
            <a:chExt cx="11028704" cy="32065435"/>
          </a:xfrm>
        </p:grpSpPr>
        <p:grpSp>
          <p:nvGrpSpPr>
            <p:cNvPr id="37" name="Group 36"/>
            <p:cNvGrpSpPr/>
            <p:nvPr/>
          </p:nvGrpSpPr>
          <p:grpSpPr>
            <a:xfrm>
              <a:off x="2991770" y="27559007"/>
              <a:ext cx="11028704" cy="620405"/>
              <a:chOff x="560898" y="27665462"/>
              <a:chExt cx="11028704" cy="620405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560898" y="27848179"/>
                <a:ext cx="11021998" cy="239374"/>
                <a:chOff x="3361414" y="27819796"/>
                <a:chExt cx="11021998" cy="239374"/>
              </a:xfrm>
            </p:grpSpPr>
            <p:grpSp>
              <p:nvGrpSpPr>
                <p:cNvPr id="198" name="Group 197"/>
                <p:cNvGrpSpPr/>
                <p:nvPr/>
              </p:nvGrpSpPr>
              <p:grpSpPr>
                <a:xfrm rot="16200000">
                  <a:off x="8252172" y="22929040"/>
                  <a:ext cx="239372" cy="10020888"/>
                  <a:chOff x="13776784" y="14508781"/>
                  <a:chExt cx="239372" cy="10020888"/>
                </a:xfrm>
              </p:grpSpPr>
              <p:grpSp>
                <p:nvGrpSpPr>
                  <p:cNvPr id="204" name="Group 203"/>
                  <p:cNvGrpSpPr/>
                  <p:nvPr/>
                </p:nvGrpSpPr>
                <p:grpSpPr>
                  <a:xfrm>
                    <a:off x="13776784" y="14508781"/>
                    <a:ext cx="239243" cy="2005950"/>
                    <a:chOff x="13734864" y="8773078"/>
                    <a:chExt cx="239244" cy="2005950"/>
                  </a:xfrm>
                </p:grpSpPr>
                <p:sp>
                  <p:nvSpPr>
                    <p:cNvPr id="222" name="Freeform 221"/>
                    <p:cNvSpPr>
                      <a:spLocks/>
                    </p:cNvSpPr>
                    <p:nvPr/>
                  </p:nvSpPr>
                  <p:spPr bwMode="auto">
                    <a:xfrm rot="5400000" flipH="1">
                      <a:off x="13349260" y="9158682"/>
                      <a:ext cx="1004701" cy="233493"/>
                    </a:xfrm>
                    <a:custGeom>
                      <a:avLst/>
                      <a:gdLst>
                        <a:gd name="T0" fmla="*/ 0 w 3431"/>
                        <a:gd name="T1" fmla="*/ 0 h 814"/>
                        <a:gd name="T2" fmla="*/ 0 w 3431"/>
                        <a:gd name="T3" fmla="*/ 0 h 814"/>
                        <a:gd name="T4" fmla="*/ 0 w 3431"/>
                        <a:gd name="T5" fmla="*/ 0 h 814"/>
                        <a:gd name="T6" fmla="*/ 0 w 3431"/>
                        <a:gd name="T7" fmla="*/ 0 h 814"/>
                        <a:gd name="T8" fmla="*/ 0 w 3431"/>
                        <a:gd name="T9" fmla="*/ 0 h 814"/>
                        <a:gd name="T10" fmla="*/ 0 w 3431"/>
                        <a:gd name="T11" fmla="*/ 0 h 814"/>
                        <a:gd name="T12" fmla="*/ 0 w 3431"/>
                        <a:gd name="T13" fmla="*/ 0 h 814"/>
                        <a:gd name="T14" fmla="*/ 0 w 3431"/>
                        <a:gd name="T15" fmla="*/ 0 h 814"/>
                        <a:gd name="T16" fmla="*/ 0 w 3431"/>
                        <a:gd name="T17" fmla="*/ 0 h 814"/>
                        <a:gd name="T18" fmla="*/ 0 w 3431"/>
                        <a:gd name="T19" fmla="*/ 0 h 814"/>
                        <a:gd name="T20" fmla="*/ 0 w 3431"/>
                        <a:gd name="T21" fmla="*/ 0 h 814"/>
                        <a:gd name="T22" fmla="*/ 0 w 3431"/>
                        <a:gd name="T23" fmla="*/ 0 h 814"/>
                        <a:gd name="T24" fmla="*/ 0 w 3431"/>
                        <a:gd name="T25" fmla="*/ 0 h 814"/>
                        <a:gd name="T26" fmla="*/ 0 w 3431"/>
                        <a:gd name="T27" fmla="*/ 0 h 814"/>
                        <a:gd name="T28" fmla="*/ 1 w 3431"/>
                        <a:gd name="T29" fmla="*/ 0 h 814"/>
                        <a:gd name="T30" fmla="*/ 1 w 3431"/>
                        <a:gd name="T31" fmla="*/ 0 h 814"/>
                        <a:gd name="T32" fmla="*/ 1 w 3431"/>
                        <a:gd name="T33" fmla="*/ 0 h 814"/>
                        <a:gd name="T34" fmla="*/ 1 w 3431"/>
                        <a:gd name="T35" fmla="*/ 0 h 814"/>
                        <a:gd name="T36" fmla="*/ 1 w 3431"/>
                        <a:gd name="T37" fmla="*/ 0 h 814"/>
                        <a:gd name="T38" fmla="*/ 1 w 3431"/>
                        <a:gd name="T39" fmla="*/ 0 h 814"/>
                        <a:gd name="T40" fmla="*/ 1 w 3431"/>
                        <a:gd name="T41" fmla="*/ 0 h 814"/>
                        <a:gd name="T42" fmla="*/ 1 w 3431"/>
                        <a:gd name="T43" fmla="*/ 0 h 814"/>
                        <a:gd name="T44" fmla="*/ 1 w 3431"/>
                        <a:gd name="T45" fmla="*/ 0 h 814"/>
                        <a:gd name="T46" fmla="*/ 1 w 3431"/>
                        <a:gd name="T47" fmla="*/ 0 h 814"/>
                        <a:gd name="T48" fmla="*/ 1 w 3431"/>
                        <a:gd name="T49" fmla="*/ 0 h 814"/>
                        <a:gd name="T50" fmla="*/ 1 w 3431"/>
                        <a:gd name="T51" fmla="*/ 0 h 814"/>
                        <a:gd name="T52" fmla="*/ 1 w 3431"/>
                        <a:gd name="T53" fmla="*/ 0 h 814"/>
                        <a:gd name="T54" fmla="*/ 1 w 3431"/>
                        <a:gd name="T55" fmla="*/ 0 h 814"/>
                        <a:gd name="T56" fmla="*/ 1 w 3431"/>
                        <a:gd name="T57" fmla="*/ 0 h 814"/>
                        <a:gd name="T58" fmla="*/ 2 w 3431"/>
                        <a:gd name="T59" fmla="*/ 0 h 814"/>
                        <a:gd name="T60" fmla="*/ 2 w 3431"/>
                        <a:gd name="T61" fmla="*/ 0 h 814"/>
                        <a:gd name="T62" fmla="*/ 2 w 3431"/>
                        <a:gd name="T63" fmla="*/ 0 h 814"/>
                        <a:gd name="T64" fmla="*/ 2 w 3431"/>
                        <a:gd name="T65" fmla="*/ 0 h 814"/>
                        <a:gd name="T66" fmla="*/ 2 w 3431"/>
                        <a:gd name="T67" fmla="*/ 0 h 814"/>
                        <a:gd name="T68" fmla="*/ 2 w 3431"/>
                        <a:gd name="T69" fmla="*/ 0 h 814"/>
                        <a:gd name="T70" fmla="*/ 2 w 3431"/>
                        <a:gd name="T71" fmla="*/ 0 h 814"/>
                        <a:gd name="T72" fmla="*/ 2 w 3431"/>
                        <a:gd name="T73" fmla="*/ 0 h 814"/>
                        <a:gd name="T74" fmla="*/ 2 w 3431"/>
                        <a:gd name="T75" fmla="*/ 0 h 814"/>
                        <a:gd name="T76" fmla="*/ 2 w 3431"/>
                        <a:gd name="T77" fmla="*/ 0 h 814"/>
                        <a:gd name="T78" fmla="*/ 2 w 3431"/>
                        <a:gd name="T79" fmla="*/ 0 h 814"/>
                        <a:gd name="T80" fmla="*/ 2 w 3431"/>
                        <a:gd name="T81" fmla="*/ 0 h 814"/>
                        <a:gd name="T82" fmla="*/ 2 w 3431"/>
                        <a:gd name="T83" fmla="*/ 0 h 814"/>
                        <a:gd name="T84" fmla="*/ 2 w 3431"/>
                        <a:gd name="T85" fmla="*/ 0 h 814"/>
                        <a:gd name="T86" fmla="*/ 2 w 3431"/>
                        <a:gd name="T87" fmla="*/ 0 h 814"/>
                        <a:gd name="T88" fmla="*/ 2 w 3431"/>
                        <a:gd name="T89" fmla="*/ 0 h 814"/>
                        <a:gd name="T90" fmla="*/ 2 w 3431"/>
                        <a:gd name="T91" fmla="*/ 0 h 814"/>
                        <a:gd name="T92" fmla="*/ 2 w 3431"/>
                        <a:gd name="T93" fmla="*/ 0 h 814"/>
                        <a:gd name="T94" fmla="*/ 2 w 3431"/>
                        <a:gd name="T95" fmla="*/ 0 h 814"/>
                        <a:gd name="T96" fmla="*/ 2 w 3431"/>
                        <a:gd name="T97" fmla="*/ 0 h 814"/>
                        <a:gd name="T98" fmla="*/ 2 w 3431"/>
                        <a:gd name="T99" fmla="*/ 0 h 814"/>
                        <a:gd name="T100" fmla="*/ 2 w 3431"/>
                        <a:gd name="T101" fmla="*/ 0 h 814"/>
                        <a:gd name="T102" fmla="*/ 2 w 3431"/>
                        <a:gd name="T103" fmla="*/ 0 h 814"/>
                        <a:gd name="T104" fmla="*/ 2 w 3431"/>
                        <a:gd name="T105" fmla="*/ 0 h 814"/>
                        <a:gd name="T106" fmla="*/ 2 w 3431"/>
                        <a:gd name="T107" fmla="*/ 0 h 814"/>
                        <a:gd name="T108" fmla="*/ 2 w 3431"/>
                        <a:gd name="T109" fmla="*/ 0 h 814"/>
                        <a:gd name="T110" fmla="*/ 2 w 3431"/>
                        <a:gd name="T111" fmla="*/ 0 h 814"/>
                        <a:gd name="T112" fmla="*/ 2 w 3431"/>
                        <a:gd name="T113" fmla="*/ 0 h 814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w 3431"/>
                        <a:gd name="T172" fmla="*/ 0 h 814"/>
                        <a:gd name="T173" fmla="*/ 3431 w 3431"/>
                        <a:gd name="T174" fmla="*/ 814 h 814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T171" t="T172" r="T173" b="T174"/>
                      <a:pathLst>
                        <a:path w="3431" h="814">
                          <a:moveTo>
                            <a:pt x="0" y="424"/>
                          </a:moveTo>
                          <a:lnTo>
                            <a:pt x="14" y="424"/>
                          </a:lnTo>
                          <a:lnTo>
                            <a:pt x="38" y="424"/>
                          </a:lnTo>
                          <a:lnTo>
                            <a:pt x="96" y="424"/>
                          </a:lnTo>
                          <a:lnTo>
                            <a:pt x="153" y="424"/>
                          </a:lnTo>
                          <a:lnTo>
                            <a:pt x="177" y="424"/>
                          </a:lnTo>
                          <a:lnTo>
                            <a:pt x="196" y="424"/>
                          </a:lnTo>
                          <a:lnTo>
                            <a:pt x="220" y="424"/>
                          </a:lnTo>
                          <a:lnTo>
                            <a:pt x="234" y="419"/>
                          </a:lnTo>
                          <a:lnTo>
                            <a:pt x="239" y="414"/>
                          </a:lnTo>
                          <a:lnTo>
                            <a:pt x="249" y="419"/>
                          </a:lnTo>
                          <a:lnTo>
                            <a:pt x="258" y="424"/>
                          </a:lnTo>
                          <a:lnTo>
                            <a:pt x="263" y="428"/>
                          </a:lnTo>
                          <a:lnTo>
                            <a:pt x="277" y="452"/>
                          </a:lnTo>
                          <a:lnTo>
                            <a:pt x="292" y="471"/>
                          </a:lnTo>
                          <a:lnTo>
                            <a:pt x="301" y="476"/>
                          </a:lnTo>
                          <a:lnTo>
                            <a:pt x="306" y="476"/>
                          </a:lnTo>
                          <a:lnTo>
                            <a:pt x="316" y="466"/>
                          </a:lnTo>
                          <a:lnTo>
                            <a:pt x="320" y="452"/>
                          </a:lnTo>
                          <a:lnTo>
                            <a:pt x="335" y="414"/>
                          </a:lnTo>
                          <a:lnTo>
                            <a:pt x="344" y="395"/>
                          </a:lnTo>
                          <a:lnTo>
                            <a:pt x="349" y="376"/>
                          </a:lnTo>
                          <a:lnTo>
                            <a:pt x="359" y="366"/>
                          </a:lnTo>
                          <a:lnTo>
                            <a:pt x="364" y="362"/>
                          </a:lnTo>
                          <a:lnTo>
                            <a:pt x="368" y="371"/>
                          </a:lnTo>
                          <a:lnTo>
                            <a:pt x="378" y="385"/>
                          </a:lnTo>
                          <a:lnTo>
                            <a:pt x="383" y="409"/>
                          </a:lnTo>
                          <a:lnTo>
                            <a:pt x="387" y="438"/>
                          </a:lnTo>
                          <a:lnTo>
                            <a:pt x="392" y="466"/>
                          </a:lnTo>
                          <a:lnTo>
                            <a:pt x="397" y="485"/>
                          </a:lnTo>
                          <a:lnTo>
                            <a:pt x="407" y="500"/>
                          </a:lnTo>
                          <a:lnTo>
                            <a:pt x="411" y="504"/>
                          </a:lnTo>
                          <a:lnTo>
                            <a:pt x="421" y="495"/>
                          </a:lnTo>
                          <a:lnTo>
                            <a:pt x="426" y="466"/>
                          </a:lnTo>
                          <a:lnTo>
                            <a:pt x="435" y="433"/>
                          </a:lnTo>
                          <a:lnTo>
                            <a:pt x="445" y="400"/>
                          </a:lnTo>
                          <a:lnTo>
                            <a:pt x="454" y="362"/>
                          </a:lnTo>
                          <a:lnTo>
                            <a:pt x="464" y="328"/>
                          </a:lnTo>
                          <a:lnTo>
                            <a:pt x="469" y="309"/>
                          </a:lnTo>
                          <a:lnTo>
                            <a:pt x="474" y="305"/>
                          </a:lnTo>
                          <a:lnTo>
                            <a:pt x="478" y="305"/>
                          </a:lnTo>
                          <a:lnTo>
                            <a:pt x="483" y="309"/>
                          </a:lnTo>
                          <a:lnTo>
                            <a:pt x="483" y="319"/>
                          </a:lnTo>
                          <a:lnTo>
                            <a:pt x="493" y="352"/>
                          </a:lnTo>
                          <a:lnTo>
                            <a:pt x="498" y="395"/>
                          </a:lnTo>
                          <a:lnTo>
                            <a:pt x="502" y="443"/>
                          </a:lnTo>
                          <a:lnTo>
                            <a:pt x="507" y="485"/>
                          </a:lnTo>
                          <a:lnTo>
                            <a:pt x="512" y="528"/>
                          </a:lnTo>
                          <a:lnTo>
                            <a:pt x="521" y="552"/>
                          </a:lnTo>
                          <a:lnTo>
                            <a:pt x="521" y="561"/>
                          </a:lnTo>
                          <a:lnTo>
                            <a:pt x="526" y="561"/>
                          </a:lnTo>
                          <a:lnTo>
                            <a:pt x="531" y="557"/>
                          </a:lnTo>
                          <a:lnTo>
                            <a:pt x="536" y="547"/>
                          </a:lnTo>
                          <a:lnTo>
                            <a:pt x="536" y="528"/>
                          </a:lnTo>
                          <a:lnTo>
                            <a:pt x="541" y="509"/>
                          </a:lnTo>
                          <a:lnTo>
                            <a:pt x="550" y="457"/>
                          </a:lnTo>
                          <a:lnTo>
                            <a:pt x="560" y="400"/>
                          </a:lnTo>
                          <a:lnTo>
                            <a:pt x="565" y="343"/>
                          </a:lnTo>
                          <a:lnTo>
                            <a:pt x="574" y="290"/>
                          </a:lnTo>
                          <a:lnTo>
                            <a:pt x="579" y="271"/>
                          </a:lnTo>
                          <a:lnTo>
                            <a:pt x="584" y="257"/>
                          </a:lnTo>
                          <a:lnTo>
                            <a:pt x="588" y="247"/>
                          </a:lnTo>
                          <a:lnTo>
                            <a:pt x="593" y="247"/>
                          </a:lnTo>
                          <a:lnTo>
                            <a:pt x="598" y="252"/>
                          </a:lnTo>
                          <a:lnTo>
                            <a:pt x="598" y="266"/>
                          </a:lnTo>
                          <a:lnTo>
                            <a:pt x="603" y="286"/>
                          </a:lnTo>
                          <a:lnTo>
                            <a:pt x="608" y="309"/>
                          </a:lnTo>
                          <a:lnTo>
                            <a:pt x="612" y="371"/>
                          </a:lnTo>
                          <a:lnTo>
                            <a:pt x="622" y="438"/>
                          </a:lnTo>
                          <a:lnTo>
                            <a:pt x="627" y="504"/>
                          </a:lnTo>
                          <a:lnTo>
                            <a:pt x="631" y="561"/>
                          </a:lnTo>
                          <a:lnTo>
                            <a:pt x="636" y="585"/>
                          </a:lnTo>
                          <a:lnTo>
                            <a:pt x="641" y="600"/>
                          </a:lnTo>
                          <a:lnTo>
                            <a:pt x="641" y="614"/>
                          </a:lnTo>
                          <a:lnTo>
                            <a:pt x="646" y="614"/>
                          </a:lnTo>
                          <a:lnTo>
                            <a:pt x="651" y="609"/>
                          </a:lnTo>
                          <a:lnTo>
                            <a:pt x="655" y="595"/>
                          </a:lnTo>
                          <a:lnTo>
                            <a:pt x="655" y="571"/>
                          </a:lnTo>
                          <a:lnTo>
                            <a:pt x="660" y="542"/>
                          </a:lnTo>
                          <a:lnTo>
                            <a:pt x="670" y="476"/>
                          </a:lnTo>
                          <a:lnTo>
                            <a:pt x="675" y="395"/>
                          </a:lnTo>
                          <a:lnTo>
                            <a:pt x="684" y="319"/>
                          </a:lnTo>
                          <a:lnTo>
                            <a:pt x="689" y="286"/>
                          </a:lnTo>
                          <a:lnTo>
                            <a:pt x="689" y="252"/>
                          </a:lnTo>
                          <a:lnTo>
                            <a:pt x="694" y="228"/>
                          </a:lnTo>
                          <a:lnTo>
                            <a:pt x="698" y="205"/>
                          </a:lnTo>
                          <a:lnTo>
                            <a:pt x="698" y="195"/>
                          </a:lnTo>
                          <a:lnTo>
                            <a:pt x="703" y="190"/>
                          </a:lnTo>
                          <a:lnTo>
                            <a:pt x="708" y="195"/>
                          </a:lnTo>
                          <a:lnTo>
                            <a:pt x="708" y="214"/>
                          </a:lnTo>
                          <a:lnTo>
                            <a:pt x="713" y="238"/>
                          </a:lnTo>
                          <a:lnTo>
                            <a:pt x="718" y="266"/>
                          </a:lnTo>
                          <a:lnTo>
                            <a:pt x="722" y="305"/>
                          </a:lnTo>
                          <a:lnTo>
                            <a:pt x="722" y="343"/>
                          </a:lnTo>
                          <a:lnTo>
                            <a:pt x="732" y="428"/>
                          </a:lnTo>
                          <a:lnTo>
                            <a:pt x="737" y="514"/>
                          </a:lnTo>
                          <a:lnTo>
                            <a:pt x="742" y="552"/>
                          </a:lnTo>
                          <a:lnTo>
                            <a:pt x="742" y="585"/>
                          </a:lnTo>
                          <a:lnTo>
                            <a:pt x="746" y="619"/>
                          </a:lnTo>
                          <a:lnTo>
                            <a:pt x="751" y="638"/>
                          </a:lnTo>
                          <a:lnTo>
                            <a:pt x="751" y="652"/>
                          </a:lnTo>
                          <a:lnTo>
                            <a:pt x="756" y="657"/>
                          </a:lnTo>
                          <a:lnTo>
                            <a:pt x="761" y="647"/>
                          </a:lnTo>
                          <a:lnTo>
                            <a:pt x="765" y="633"/>
                          </a:lnTo>
                          <a:lnTo>
                            <a:pt x="765" y="604"/>
                          </a:lnTo>
                          <a:lnTo>
                            <a:pt x="770" y="571"/>
                          </a:lnTo>
                          <a:lnTo>
                            <a:pt x="775" y="533"/>
                          </a:lnTo>
                          <a:lnTo>
                            <a:pt x="780" y="490"/>
                          </a:lnTo>
                          <a:lnTo>
                            <a:pt x="789" y="400"/>
                          </a:lnTo>
                          <a:lnTo>
                            <a:pt x="794" y="305"/>
                          </a:lnTo>
                          <a:lnTo>
                            <a:pt x="799" y="262"/>
                          </a:lnTo>
                          <a:lnTo>
                            <a:pt x="804" y="224"/>
                          </a:lnTo>
                          <a:lnTo>
                            <a:pt x="809" y="195"/>
                          </a:lnTo>
                          <a:lnTo>
                            <a:pt x="809" y="171"/>
                          </a:lnTo>
                          <a:lnTo>
                            <a:pt x="813" y="157"/>
                          </a:lnTo>
                          <a:lnTo>
                            <a:pt x="818" y="152"/>
                          </a:lnTo>
                          <a:lnTo>
                            <a:pt x="823" y="162"/>
                          </a:lnTo>
                          <a:lnTo>
                            <a:pt x="828" y="181"/>
                          </a:lnTo>
                          <a:lnTo>
                            <a:pt x="828" y="209"/>
                          </a:lnTo>
                          <a:lnTo>
                            <a:pt x="832" y="243"/>
                          </a:lnTo>
                          <a:lnTo>
                            <a:pt x="837" y="286"/>
                          </a:lnTo>
                          <a:lnTo>
                            <a:pt x="842" y="333"/>
                          </a:lnTo>
                          <a:lnTo>
                            <a:pt x="847" y="438"/>
                          </a:lnTo>
                          <a:lnTo>
                            <a:pt x="856" y="538"/>
                          </a:lnTo>
                          <a:lnTo>
                            <a:pt x="856" y="585"/>
                          </a:lnTo>
                          <a:lnTo>
                            <a:pt x="861" y="628"/>
                          </a:lnTo>
                          <a:lnTo>
                            <a:pt x="866" y="661"/>
                          </a:lnTo>
                          <a:lnTo>
                            <a:pt x="871" y="690"/>
                          </a:lnTo>
                          <a:lnTo>
                            <a:pt x="871" y="704"/>
                          </a:lnTo>
                          <a:lnTo>
                            <a:pt x="876" y="709"/>
                          </a:lnTo>
                          <a:lnTo>
                            <a:pt x="880" y="699"/>
                          </a:lnTo>
                          <a:lnTo>
                            <a:pt x="880" y="680"/>
                          </a:lnTo>
                          <a:lnTo>
                            <a:pt x="885" y="652"/>
                          </a:lnTo>
                          <a:lnTo>
                            <a:pt x="890" y="609"/>
                          </a:lnTo>
                          <a:lnTo>
                            <a:pt x="895" y="566"/>
                          </a:lnTo>
                          <a:lnTo>
                            <a:pt x="895" y="514"/>
                          </a:lnTo>
                          <a:lnTo>
                            <a:pt x="904" y="400"/>
                          </a:lnTo>
                          <a:lnTo>
                            <a:pt x="909" y="290"/>
                          </a:lnTo>
                          <a:lnTo>
                            <a:pt x="914" y="238"/>
                          </a:lnTo>
                          <a:lnTo>
                            <a:pt x="914" y="195"/>
                          </a:lnTo>
                          <a:lnTo>
                            <a:pt x="919" y="157"/>
                          </a:lnTo>
                          <a:lnTo>
                            <a:pt x="923" y="129"/>
                          </a:lnTo>
                          <a:lnTo>
                            <a:pt x="923" y="109"/>
                          </a:lnTo>
                          <a:lnTo>
                            <a:pt x="928" y="105"/>
                          </a:lnTo>
                          <a:lnTo>
                            <a:pt x="933" y="114"/>
                          </a:lnTo>
                          <a:lnTo>
                            <a:pt x="938" y="138"/>
                          </a:lnTo>
                          <a:lnTo>
                            <a:pt x="938" y="171"/>
                          </a:lnTo>
                          <a:lnTo>
                            <a:pt x="942" y="209"/>
                          </a:lnTo>
                          <a:lnTo>
                            <a:pt x="947" y="262"/>
                          </a:lnTo>
                          <a:lnTo>
                            <a:pt x="952" y="319"/>
                          </a:lnTo>
                          <a:lnTo>
                            <a:pt x="962" y="438"/>
                          </a:lnTo>
                          <a:lnTo>
                            <a:pt x="966" y="557"/>
                          </a:lnTo>
                          <a:lnTo>
                            <a:pt x="971" y="609"/>
                          </a:lnTo>
                          <a:lnTo>
                            <a:pt x="976" y="657"/>
                          </a:lnTo>
                          <a:lnTo>
                            <a:pt x="981" y="699"/>
                          </a:lnTo>
                          <a:lnTo>
                            <a:pt x="981" y="733"/>
                          </a:lnTo>
                          <a:lnTo>
                            <a:pt x="986" y="752"/>
                          </a:lnTo>
                          <a:lnTo>
                            <a:pt x="990" y="757"/>
                          </a:lnTo>
                          <a:lnTo>
                            <a:pt x="995" y="747"/>
                          </a:lnTo>
                          <a:lnTo>
                            <a:pt x="995" y="723"/>
                          </a:lnTo>
                          <a:lnTo>
                            <a:pt x="1000" y="690"/>
                          </a:lnTo>
                          <a:lnTo>
                            <a:pt x="1000" y="647"/>
                          </a:lnTo>
                          <a:lnTo>
                            <a:pt x="1005" y="590"/>
                          </a:lnTo>
                          <a:lnTo>
                            <a:pt x="1005" y="533"/>
                          </a:lnTo>
                          <a:lnTo>
                            <a:pt x="1009" y="404"/>
                          </a:lnTo>
                          <a:lnTo>
                            <a:pt x="1014" y="276"/>
                          </a:lnTo>
                          <a:lnTo>
                            <a:pt x="1019" y="219"/>
                          </a:lnTo>
                          <a:lnTo>
                            <a:pt x="1019" y="167"/>
                          </a:lnTo>
                          <a:lnTo>
                            <a:pt x="1024" y="124"/>
                          </a:lnTo>
                          <a:lnTo>
                            <a:pt x="1029" y="90"/>
                          </a:lnTo>
                          <a:lnTo>
                            <a:pt x="1029" y="71"/>
                          </a:lnTo>
                          <a:lnTo>
                            <a:pt x="1033" y="67"/>
                          </a:lnTo>
                          <a:lnTo>
                            <a:pt x="1038" y="76"/>
                          </a:lnTo>
                          <a:lnTo>
                            <a:pt x="1043" y="100"/>
                          </a:lnTo>
                          <a:lnTo>
                            <a:pt x="1043" y="138"/>
                          </a:lnTo>
                          <a:lnTo>
                            <a:pt x="1048" y="190"/>
                          </a:lnTo>
                          <a:lnTo>
                            <a:pt x="1053" y="247"/>
                          </a:lnTo>
                          <a:lnTo>
                            <a:pt x="1057" y="309"/>
                          </a:lnTo>
                          <a:lnTo>
                            <a:pt x="1067" y="447"/>
                          </a:lnTo>
                          <a:lnTo>
                            <a:pt x="1076" y="585"/>
                          </a:lnTo>
                          <a:lnTo>
                            <a:pt x="1081" y="647"/>
                          </a:lnTo>
                          <a:lnTo>
                            <a:pt x="1086" y="704"/>
                          </a:lnTo>
                          <a:lnTo>
                            <a:pt x="1091" y="747"/>
                          </a:lnTo>
                          <a:lnTo>
                            <a:pt x="1091" y="785"/>
                          </a:lnTo>
                          <a:lnTo>
                            <a:pt x="1096" y="809"/>
                          </a:lnTo>
                          <a:lnTo>
                            <a:pt x="1100" y="814"/>
                          </a:lnTo>
                          <a:lnTo>
                            <a:pt x="1105" y="804"/>
                          </a:lnTo>
                          <a:lnTo>
                            <a:pt x="1110" y="780"/>
                          </a:lnTo>
                          <a:lnTo>
                            <a:pt x="1115" y="742"/>
                          </a:lnTo>
                          <a:lnTo>
                            <a:pt x="1120" y="695"/>
                          </a:lnTo>
                          <a:lnTo>
                            <a:pt x="1120" y="642"/>
                          </a:lnTo>
                          <a:lnTo>
                            <a:pt x="1124" y="581"/>
                          </a:lnTo>
                          <a:lnTo>
                            <a:pt x="1134" y="443"/>
                          </a:lnTo>
                          <a:lnTo>
                            <a:pt x="1139" y="300"/>
                          </a:lnTo>
                          <a:lnTo>
                            <a:pt x="1143" y="233"/>
                          </a:lnTo>
                          <a:lnTo>
                            <a:pt x="1148" y="176"/>
                          </a:lnTo>
                          <a:lnTo>
                            <a:pt x="1148" y="119"/>
                          </a:lnTo>
                          <a:lnTo>
                            <a:pt x="1153" y="76"/>
                          </a:lnTo>
                          <a:lnTo>
                            <a:pt x="1153" y="43"/>
                          </a:lnTo>
                          <a:lnTo>
                            <a:pt x="1158" y="19"/>
                          </a:lnTo>
                          <a:lnTo>
                            <a:pt x="1163" y="10"/>
                          </a:lnTo>
                          <a:lnTo>
                            <a:pt x="1163" y="14"/>
                          </a:lnTo>
                          <a:lnTo>
                            <a:pt x="1167" y="29"/>
                          </a:lnTo>
                          <a:lnTo>
                            <a:pt x="1167" y="48"/>
                          </a:lnTo>
                          <a:lnTo>
                            <a:pt x="1172" y="71"/>
                          </a:lnTo>
                          <a:lnTo>
                            <a:pt x="1172" y="133"/>
                          </a:lnTo>
                          <a:lnTo>
                            <a:pt x="1177" y="200"/>
                          </a:lnTo>
                          <a:lnTo>
                            <a:pt x="1182" y="262"/>
                          </a:lnTo>
                          <a:lnTo>
                            <a:pt x="1187" y="314"/>
                          </a:lnTo>
                          <a:lnTo>
                            <a:pt x="1191" y="338"/>
                          </a:lnTo>
                          <a:lnTo>
                            <a:pt x="1196" y="352"/>
                          </a:lnTo>
                          <a:lnTo>
                            <a:pt x="1201" y="376"/>
                          </a:lnTo>
                          <a:lnTo>
                            <a:pt x="1201" y="390"/>
                          </a:lnTo>
                          <a:lnTo>
                            <a:pt x="1201" y="404"/>
                          </a:lnTo>
                          <a:lnTo>
                            <a:pt x="1201" y="409"/>
                          </a:lnTo>
                          <a:lnTo>
                            <a:pt x="1206" y="414"/>
                          </a:lnTo>
                          <a:lnTo>
                            <a:pt x="1225" y="419"/>
                          </a:lnTo>
                          <a:lnTo>
                            <a:pt x="1253" y="419"/>
                          </a:lnTo>
                          <a:lnTo>
                            <a:pt x="1277" y="424"/>
                          </a:lnTo>
                          <a:lnTo>
                            <a:pt x="1301" y="424"/>
                          </a:lnTo>
                          <a:lnTo>
                            <a:pt x="1335" y="428"/>
                          </a:lnTo>
                          <a:lnTo>
                            <a:pt x="1373" y="428"/>
                          </a:lnTo>
                          <a:lnTo>
                            <a:pt x="1421" y="428"/>
                          </a:lnTo>
                          <a:lnTo>
                            <a:pt x="1474" y="428"/>
                          </a:lnTo>
                          <a:lnTo>
                            <a:pt x="1593" y="428"/>
                          </a:lnTo>
                          <a:lnTo>
                            <a:pt x="1718" y="428"/>
                          </a:lnTo>
                          <a:lnTo>
                            <a:pt x="1842" y="428"/>
                          </a:lnTo>
                          <a:lnTo>
                            <a:pt x="1957" y="424"/>
                          </a:lnTo>
                          <a:lnTo>
                            <a:pt x="2009" y="424"/>
                          </a:lnTo>
                          <a:lnTo>
                            <a:pt x="2053" y="424"/>
                          </a:lnTo>
                          <a:lnTo>
                            <a:pt x="2096" y="424"/>
                          </a:lnTo>
                          <a:lnTo>
                            <a:pt x="2124" y="424"/>
                          </a:lnTo>
                          <a:lnTo>
                            <a:pt x="2148" y="424"/>
                          </a:lnTo>
                          <a:lnTo>
                            <a:pt x="2167" y="424"/>
                          </a:lnTo>
                          <a:lnTo>
                            <a:pt x="2182" y="424"/>
                          </a:lnTo>
                          <a:lnTo>
                            <a:pt x="2191" y="424"/>
                          </a:lnTo>
                          <a:lnTo>
                            <a:pt x="2201" y="424"/>
                          </a:lnTo>
                          <a:lnTo>
                            <a:pt x="2196" y="424"/>
                          </a:lnTo>
                          <a:lnTo>
                            <a:pt x="2187" y="424"/>
                          </a:lnTo>
                          <a:lnTo>
                            <a:pt x="2182" y="424"/>
                          </a:lnTo>
                          <a:lnTo>
                            <a:pt x="2196" y="424"/>
                          </a:lnTo>
                          <a:lnTo>
                            <a:pt x="2210" y="419"/>
                          </a:lnTo>
                          <a:lnTo>
                            <a:pt x="2225" y="414"/>
                          </a:lnTo>
                          <a:lnTo>
                            <a:pt x="2239" y="419"/>
                          </a:lnTo>
                          <a:lnTo>
                            <a:pt x="2249" y="424"/>
                          </a:lnTo>
                          <a:lnTo>
                            <a:pt x="2253" y="428"/>
                          </a:lnTo>
                          <a:lnTo>
                            <a:pt x="2268" y="452"/>
                          </a:lnTo>
                          <a:lnTo>
                            <a:pt x="2282" y="471"/>
                          </a:lnTo>
                          <a:lnTo>
                            <a:pt x="2292" y="476"/>
                          </a:lnTo>
                          <a:lnTo>
                            <a:pt x="2297" y="476"/>
                          </a:lnTo>
                          <a:lnTo>
                            <a:pt x="2306" y="466"/>
                          </a:lnTo>
                          <a:lnTo>
                            <a:pt x="2311" y="452"/>
                          </a:lnTo>
                          <a:lnTo>
                            <a:pt x="2325" y="414"/>
                          </a:lnTo>
                          <a:lnTo>
                            <a:pt x="2335" y="390"/>
                          </a:lnTo>
                          <a:lnTo>
                            <a:pt x="2340" y="376"/>
                          </a:lnTo>
                          <a:lnTo>
                            <a:pt x="2349" y="362"/>
                          </a:lnTo>
                          <a:lnTo>
                            <a:pt x="2354" y="362"/>
                          </a:lnTo>
                          <a:lnTo>
                            <a:pt x="2364" y="371"/>
                          </a:lnTo>
                          <a:lnTo>
                            <a:pt x="2368" y="395"/>
                          </a:lnTo>
                          <a:lnTo>
                            <a:pt x="2378" y="424"/>
                          </a:lnTo>
                          <a:lnTo>
                            <a:pt x="2383" y="452"/>
                          </a:lnTo>
                          <a:lnTo>
                            <a:pt x="2392" y="485"/>
                          </a:lnTo>
                          <a:lnTo>
                            <a:pt x="2397" y="509"/>
                          </a:lnTo>
                          <a:lnTo>
                            <a:pt x="2407" y="523"/>
                          </a:lnTo>
                          <a:lnTo>
                            <a:pt x="2411" y="528"/>
                          </a:lnTo>
                          <a:lnTo>
                            <a:pt x="2416" y="523"/>
                          </a:lnTo>
                          <a:lnTo>
                            <a:pt x="2416" y="514"/>
                          </a:lnTo>
                          <a:lnTo>
                            <a:pt x="2426" y="490"/>
                          </a:lnTo>
                          <a:lnTo>
                            <a:pt x="2431" y="452"/>
                          </a:lnTo>
                          <a:lnTo>
                            <a:pt x="2440" y="409"/>
                          </a:lnTo>
                          <a:lnTo>
                            <a:pt x="2445" y="366"/>
                          </a:lnTo>
                          <a:lnTo>
                            <a:pt x="2450" y="333"/>
                          </a:lnTo>
                          <a:lnTo>
                            <a:pt x="2459" y="309"/>
                          </a:lnTo>
                          <a:lnTo>
                            <a:pt x="2459" y="305"/>
                          </a:lnTo>
                          <a:lnTo>
                            <a:pt x="2464" y="305"/>
                          </a:lnTo>
                          <a:lnTo>
                            <a:pt x="2469" y="309"/>
                          </a:lnTo>
                          <a:lnTo>
                            <a:pt x="2474" y="319"/>
                          </a:lnTo>
                          <a:lnTo>
                            <a:pt x="2478" y="352"/>
                          </a:lnTo>
                          <a:lnTo>
                            <a:pt x="2488" y="400"/>
                          </a:lnTo>
                          <a:lnTo>
                            <a:pt x="2493" y="452"/>
                          </a:lnTo>
                          <a:lnTo>
                            <a:pt x="2502" y="504"/>
                          </a:lnTo>
                          <a:lnTo>
                            <a:pt x="2507" y="547"/>
                          </a:lnTo>
                          <a:lnTo>
                            <a:pt x="2512" y="566"/>
                          </a:lnTo>
                          <a:lnTo>
                            <a:pt x="2517" y="576"/>
                          </a:lnTo>
                          <a:lnTo>
                            <a:pt x="2517" y="585"/>
                          </a:lnTo>
                          <a:lnTo>
                            <a:pt x="2521" y="585"/>
                          </a:lnTo>
                          <a:lnTo>
                            <a:pt x="2526" y="581"/>
                          </a:lnTo>
                          <a:lnTo>
                            <a:pt x="2531" y="566"/>
                          </a:lnTo>
                          <a:lnTo>
                            <a:pt x="2531" y="552"/>
                          </a:lnTo>
                          <a:lnTo>
                            <a:pt x="2536" y="528"/>
                          </a:lnTo>
                          <a:lnTo>
                            <a:pt x="2545" y="471"/>
                          </a:lnTo>
                          <a:lnTo>
                            <a:pt x="2550" y="409"/>
                          </a:lnTo>
                          <a:lnTo>
                            <a:pt x="2560" y="352"/>
                          </a:lnTo>
                          <a:lnTo>
                            <a:pt x="2564" y="295"/>
                          </a:lnTo>
                          <a:lnTo>
                            <a:pt x="2569" y="276"/>
                          </a:lnTo>
                          <a:lnTo>
                            <a:pt x="2574" y="262"/>
                          </a:lnTo>
                          <a:lnTo>
                            <a:pt x="2574" y="252"/>
                          </a:lnTo>
                          <a:lnTo>
                            <a:pt x="2579" y="247"/>
                          </a:lnTo>
                          <a:lnTo>
                            <a:pt x="2584" y="252"/>
                          </a:lnTo>
                          <a:lnTo>
                            <a:pt x="2588" y="266"/>
                          </a:lnTo>
                          <a:lnTo>
                            <a:pt x="2588" y="286"/>
                          </a:lnTo>
                          <a:lnTo>
                            <a:pt x="2593" y="309"/>
                          </a:lnTo>
                          <a:lnTo>
                            <a:pt x="2603" y="366"/>
                          </a:lnTo>
                          <a:lnTo>
                            <a:pt x="2608" y="438"/>
                          </a:lnTo>
                          <a:lnTo>
                            <a:pt x="2617" y="504"/>
                          </a:lnTo>
                          <a:lnTo>
                            <a:pt x="2622" y="561"/>
                          </a:lnTo>
                          <a:lnTo>
                            <a:pt x="2627" y="585"/>
                          </a:lnTo>
                          <a:lnTo>
                            <a:pt x="2631" y="600"/>
                          </a:lnTo>
                          <a:lnTo>
                            <a:pt x="2631" y="614"/>
                          </a:lnTo>
                          <a:lnTo>
                            <a:pt x="2636" y="614"/>
                          </a:lnTo>
                          <a:lnTo>
                            <a:pt x="2641" y="609"/>
                          </a:lnTo>
                          <a:lnTo>
                            <a:pt x="2646" y="595"/>
                          </a:lnTo>
                          <a:lnTo>
                            <a:pt x="2646" y="571"/>
                          </a:lnTo>
                          <a:lnTo>
                            <a:pt x="2651" y="542"/>
                          </a:lnTo>
                          <a:lnTo>
                            <a:pt x="2660" y="471"/>
                          </a:lnTo>
                          <a:lnTo>
                            <a:pt x="2665" y="395"/>
                          </a:lnTo>
                          <a:lnTo>
                            <a:pt x="2675" y="319"/>
                          </a:lnTo>
                          <a:lnTo>
                            <a:pt x="2675" y="281"/>
                          </a:lnTo>
                          <a:lnTo>
                            <a:pt x="2679" y="252"/>
                          </a:lnTo>
                          <a:lnTo>
                            <a:pt x="2684" y="224"/>
                          </a:lnTo>
                          <a:lnTo>
                            <a:pt x="2689" y="205"/>
                          </a:lnTo>
                          <a:lnTo>
                            <a:pt x="2689" y="195"/>
                          </a:lnTo>
                          <a:lnTo>
                            <a:pt x="2694" y="190"/>
                          </a:lnTo>
                          <a:lnTo>
                            <a:pt x="2698" y="200"/>
                          </a:lnTo>
                          <a:lnTo>
                            <a:pt x="2703" y="214"/>
                          </a:lnTo>
                          <a:lnTo>
                            <a:pt x="2703" y="238"/>
                          </a:lnTo>
                          <a:lnTo>
                            <a:pt x="2708" y="271"/>
                          </a:lnTo>
                          <a:lnTo>
                            <a:pt x="2713" y="309"/>
                          </a:lnTo>
                          <a:lnTo>
                            <a:pt x="2718" y="347"/>
                          </a:lnTo>
                          <a:lnTo>
                            <a:pt x="2722" y="438"/>
                          </a:lnTo>
                          <a:lnTo>
                            <a:pt x="2732" y="523"/>
                          </a:lnTo>
                          <a:lnTo>
                            <a:pt x="2732" y="561"/>
                          </a:lnTo>
                          <a:lnTo>
                            <a:pt x="2737" y="600"/>
                          </a:lnTo>
                          <a:lnTo>
                            <a:pt x="2742" y="628"/>
                          </a:lnTo>
                          <a:lnTo>
                            <a:pt x="2746" y="647"/>
                          </a:lnTo>
                          <a:lnTo>
                            <a:pt x="2746" y="661"/>
                          </a:lnTo>
                          <a:lnTo>
                            <a:pt x="2751" y="666"/>
                          </a:lnTo>
                          <a:lnTo>
                            <a:pt x="2756" y="661"/>
                          </a:lnTo>
                          <a:lnTo>
                            <a:pt x="2756" y="642"/>
                          </a:lnTo>
                          <a:lnTo>
                            <a:pt x="2761" y="619"/>
                          </a:lnTo>
                          <a:lnTo>
                            <a:pt x="2761" y="585"/>
                          </a:lnTo>
                          <a:lnTo>
                            <a:pt x="2765" y="542"/>
                          </a:lnTo>
                          <a:lnTo>
                            <a:pt x="2770" y="500"/>
                          </a:lnTo>
                          <a:lnTo>
                            <a:pt x="2775" y="404"/>
                          </a:lnTo>
                          <a:lnTo>
                            <a:pt x="2785" y="314"/>
                          </a:lnTo>
                          <a:lnTo>
                            <a:pt x="2785" y="266"/>
                          </a:lnTo>
                          <a:lnTo>
                            <a:pt x="2789" y="228"/>
                          </a:lnTo>
                          <a:lnTo>
                            <a:pt x="2794" y="200"/>
                          </a:lnTo>
                          <a:lnTo>
                            <a:pt x="2799" y="171"/>
                          </a:lnTo>
                          <a:lnTo>
                            <a:pt x="2799" y="157"/>
                          </a:lnTo>
                          <a:lnTo>
                            <a:pt x="2804" y="152"/>
                          </a:lnTo>
                          <a:lnTo>
                            <a:pt x="2809" y="162"/>
                          </a:lnTo>
                          <a:lnTo>
                            <a:pt x="2813" y="176"/>
                          </a:lnTo>
                          <a:lnTo>
                            <a:pt x="2813" y="205"/>
                          </a:lnTo>
                          <a:lnTo>
                            <a:pt x="2818" y="243"/>
                          </a:lnTo>
                          <a:lnTo>
                            <a:pt x="2823" y="286"/>
                          </a:lnTo>
                          <a:lnTo>
                            <a:pt x="2828" y="328"/>
                          </a:lnTo>
                          <a:lnTo>
                            <a:pt x="2837" y="433"/>
                          </a:lnTo>
                          <a:lnTo>
                            <a:pt x="2842" y="533"/>
                          </a:lnTo>
                          <a:lnTo>
                            <a:pt x="2847" y="576"/>
                          </a:lnTo>
                          <a:lnTo>
                            <a:pt x="2852" y="619"/>
                          </a:lnTo>
                          <a:lnTo>
                            <a:pt x="2856" y="652"/>
                          </a:lnTo>
                          <a:lnTo>
                            <a:pt x="2856" y="680"/>
                          </a:lnTo>
                          <a:lnTo>
                            <a:pt x="2861" y="695"/>
                          </a:lnTo>
                          <a:lnTo>
                            <a:pt x="2866" y="699"/>
                          </a:lnTo>
                          <a:lnTo>
                            <a:pt x="2871" y="690"/>
                          </a:lnTo>
                          <a:lnTo>
                            <a:pt x="2871" y="671"/>
                          </a:lnTo>
                          <a:lnTo>
                            <a:pt x="2875" y="642"/>
                          </a:lnTo>
                          <a:lnTo>
                            <a:pt x="2880" y="600"/>
                          </a:lnTo>
                          <a:lnTo>
                            <a:pt x="2885" y="557"/>
                          </a:lnTo>
                          <a:lnTo>
                            <a:pt x="2885" y="504"/>
                          </a:lnTo>
                          <a:lnTo>
                            <a:pt x="2895" y="395"/>
                          </a:lnTo>
                          <a:lnTo>
                            <a:pt x="2899" y="286"/>
                          </a:lnTo>
                          <a:lnTo>
                            <a:pt x="2904" y="238"/>
                          </a:lnTo>
                          <a:lnTo>
                            <a:pt x="2904" y="190"/>
                          </a:lnTo>
                          <a:lnTo>
                            <a:pt x="2909" y="157"/>
                          </a:lnTo>
                          <a:lnTo>
                            <a:pt x="2914" y="129"/>
                          </a:lnTo>
                          <a:lnTo>
                            <a:pt x="2914" y="109"/>
                          </a:lnTo>
                          <a:lnTo>
                            <a:pt x="2919" y="105"/>
                          </a:lnTo>
                          <a:lnTo>
                            <a:pt x="2923" y="114"/>
                          </a:lnTo>
                          <a:lnTo>
                            <a:pt x="2928" y="138"/>
                          </a:lnTo>
                          <a:lnTo>
                            <a:pt x="2928" y="171"/>
                          </a:lnTo>
                          <a:lnTo>
                            <a:pt x="2933" y="214"/>
                          </a:lnTo>
                          <a:lnTo>
                            <a:pt x="2938" y="262"/>
                          </a:lnTo>
                          <a:lnTo>
                            <a:pt x="2942" y="319"/>
                          </a:lnTo>
                          <a:lnTo>
                            <a:pt x="2947" y="438"/>
                          </a:lnTo>
                          <a:lnTo>
                            <a:pt x="2957" y="557"/>
                          </a:lnTo>
                          <a:lnTo>
                            <a:pt x="2957" y="614"/>
                          </a:lnTo>
                          <a:lnTo>
                            <a:pt x="2962" y="661"/>
                          </a:lnTo>
                          <a:lnTo>
                            <a:pt x="2966" y="699"/>
                          </a:lnTo>
                          <a:lnTo>
                            <a:pt x="2971" y="733"/>
                          </a:lnTo>
                          <a:lnTo>
                            <a:pt x="2971" y="752"/>
                          </a:lnTo>
                          <a:lnTo>
                            <a:pt x="2976" y="757"/>
                          </a:lnTo>
                          <a:lnTo>
                            <a:pt x="2981" y="747"/>
                          </a:lnTo>
                          <a:lnTo>
                            <a:pt x="2986" y="723"/>
                          </a:lnTo>
                          <a:lnTo>
                            <a:pt x="2986" y="690"/>
                          </a:lnTo>
                          <a:lnTo>
                            <a:pt x="2990" y="642"/>
                          </a:lnTo>
                          <a:lnTo>
                            <a:pt x="2995" y="590"/>
                          </a:lnTo>
                          <a:lnTo>
                            <a:pt x="3000" y="528"/>
                          </a:lnTo>
                          <a:lnTo>
                            <a:pt x="3005" y="400"/>
                          </a:lnTo>
                          <a:lnTo>
                            <a:pt x="3014" y="271"/>
                          </a:lnTo>
                          <a:lnTo>
                            <a:pt x="3014" y="214"/>
                          </a:lnTo>
                          <a:lnTo>
                            <a:pt x="3019" y="162"/>
                          </a:lnTo>
                          <a:lnTo>
                            <a:pt x="3024" y="119"/>
                          </a:lnTo>
                          <a:lnTo>
                            <a:pt x="3029" y="86"/>
                          </a:lnTo>
                          <a:lnTo>
                            <a:pt x="3029" y="62"/>
                          </a:lnTo>
                          <a:lnTo>
                            <a:pt x="3033" y="57"/>
                          </a:lnTo>
                          <a:lnTo>
                            <a:pt x="3038" y="67"/>
                          </a:lnTo>
                          <a:lnTo>
                            <a:pt x="3043" y="90"/>
                          </a:lnTo>
                          <a:lnTo>
                            <a:pt x="3043" y="133"/>
                          </a:lnTo>
                          <a:lnTo>
                            <a:pt x="3048" y="181"/>
                          </a:lnTo>
                          <a:lnTo>
                            <a:pt x="3053" y="238"/>
                          </a:lnTo>
                          <a:lnTo>
                            <a:pt x="3057" y="300"/>
                          </a:lnTo>
                          <a:lnTo>
                            <a:pt x="3062" y="443"/>
                          </a:lnTo>
                          <a:lnTo>
                            <a:pt x="3072" y="581"/>
                          </a:lnTo>
                          <a:lnTo>
                            <a:pt x="3072" y="642"/>
                          </a:lnTo>
                          <a:lnTo>
                            <a:pt x="3076" y="699"/>
                          </a:lnTo>
                          <a:lnTo>
                            <a:pt x="3081" y="747"/>
                          </a:lnTo>
                          <a:lnTo>
                            <a:pt x="3086" y="785"/>
                          </a:lnTo>
                          <a:lnTo>
                            <a:pt x="3086" y="804"/>
                          </a:lnTo>
                          <a:lnTo>
                            <a:pt x="3091" y="814"/>
                          </a:lnTo>
                          <a:lnTo>
                            <a:pt x="3096" y="804"/>
                          </a:lnTo>
                          <a:lnTo>
                            <a:pt x="3100" y="780"/>
                          </a:lnTo>
                          <a:lnTo>
                            <a:pt x="3105" y="742"/>
                          </a:lnTo>
                          <a:lnTo>
                            <a:pt x="3105" y="699"/>
                          </a:lnTo>
                          <a:lnTo>
                            <a:pt x="3110" y="642"/>
                          </a:lnTo>
                          <a:lnTo>
                            <a:pt x="3115" y="581"/>
                          </a:lnTo>
                          <a:lnTo>
                            <a:pt x="3124" y="447"/>
                          </a:lnTo>
                          <a:lnTo>
                            <a:pt x="3134" y="305"/>
                          </a:lnTo>
                          <a:lnTo>
                            <a:pt x="3139" y="238"/>
                          </a:lnTo>
                          <a:lnTo>
                            <a:pt x="3143" y="176"/>
                          </a:lnTo>
                          <a:lnTo>
                            <a:pt x="3148" y="124"/>
                          </a:lnTo>
                          <a:lnTo>
                            <a:pt x="3153" y="76"/>
                          </a:lnTo>
                          <a:lnTo>
                            <a:pt x="3153" y="43"/>
                          </a:lnTo>
                          <a:lnTo>
                            <a:pt x="3158" y="19"/>
                          </a:lnTo>
                          <a:lnTo>
                            <a:pt x="3158" y="5"/>
                          </a:lnTo>
                          <a:lnTo>
                            <a:pt x="3163" y="0"/>
                          </a:lnTo>
                          <a:lnTo>
                            <a:pt x="3163" y="5"/>
                          </a:lnTo>
                          <a:lnTo>
                            <a:pt x="3163" y="14"/>
                          </a:lnTo>
                          <a:lnTo>
                            <a:pt x="3163" y="29"/>
                          </a:lnTo>
                          <a:lnTo>
                            <a:pt x="3163" y="48"/>
                          </a:lnTo>
                          <a:lnTo>
                            <a:pt x="3167" y="95"/>
                          </a:lnTo>
                          <a:lnTo>
                            <a:pt x="3167" y="148"/>
                          </a:lnTo>
                          <a:lnTo>
                            <a:pt x="3167" y="205"/>
                          </a:lnTo>
                          <a:lnTo>
                            <a:pt x="3167" y="252"/>
                          </a:lnTo>
                          <a:lnTo>
                            <a:pt x="3172" y="271"/>
                          </a:lnTo>
                          <a:lnTo>
                            <a:pt x="3172" y="286"/>
                          </a:lnTo>
                          <a:lnTo>
                            <a:pt x="3177" y="328"/>
                          </a:lnTo>
                          <a:lnTo>
                            <a:pt x="3186" y="366"/>
                          </a:lnTo>
                          <a:lnTo>
                            <a:pt x="3196" y="395"/>
                          </a:lnTo>
                          <a:lnTo>
                            <a:pt x="3210" y="414"/>
                          </a:lnTo>
                          <a:lnTo>
                            <a:pt x="3239" y="424"/>
                          </a:lnTo>
                          <a:lnTo>
                            <a:pt x="3268" y="428"/>
                          </a:lnTo>
                          <a:lnTo>
                            <a:pt x="3301" y="424"/>
                          </a:lnTo>
                          <a:lnTo>
                            <a:pt x="3335" y="424"/>
                          </a:lnTo>
                          <a:lnTo>
                            <a:pt x="3392" y="424"/>
                          </a:lnTo>
                          <a:lnTo>
                            <a:pt x="3411" y="424"/>
                          </a:lnTo>
                          <a:lnTo>
                            <a:pt x="3431" y="424"/>
                          </a:lnTo>
                        </a:path>
                      </a:pathLst>
                    </a:custGeom>
                    <a:ln>
                      <a:headEnd/>
                      <a:tailEnd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en-GB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23" name="Freeform 222"/>
                    <p:cNvSpPr>
                      <a:spLocks/>
                    </p:cNvSpPr>
                    <p:nvPr/>
                  </p:nvSpPr>
                  <p:spPr bwMode="auto">
                    <a:xfrm rot="5400000" flipH="1">
                      <a:off x="13355011" y="10159931"/>
                      <a:ext cx="1004701" cy="233493"/>
                    </a:xfrm>
                    <a:custGeom>
                      <a:avLst/>
                      <a:gdLst>
                        <a:gd name="T0" fmla="*/ 0 w 3431"/>
                        <a:gd name="T1" fmla="*/ 0 h 814"/>
                        <a:gd name="T2" fmla="*/ 0 w 3431"/>
                        <a:gd name="T3" fmla="*/ 0 h 814"/>
                        <a:gd name="T4" fmla="*/ 0 w 3431"/>
                        <a:gd name="T5" fmla="*/ 0 h 814"/>
                        <a:gd name="T6" fmla="*/ 0 w 3431"/>
                        <a:gd name="T7" fmla="*/ 0 h 814"/>
                        <a:gd name="T8" fmla="*/ 0 w 3431"/>
                        <a:gd name="T9" fmla="*/ 0 h 814"/>
                        <a:gd name="T10" fmla="*/ 0 w 3431"/>
                        <a:gd name="T11" fmla="*/ 0 h 814"/>
                        <a:gd name="T12" fmla="*/ 0 w 3431"/>
                        <a:gd name="T13" fmla="*/ 0 h 814"/>
                        <a:gd name="T14" fmla="*/ 0 w 3431"/>
                        <a:gd name="T15" fmla="*/ 0 h 814"/>
                        <a:gd name="T16" fmla="*/ 0 w 3431"/>
                        <a:gd name="T17" fmla="*/ 0 h 814"/>
                        <a:gd name="T18" fmla="*/ 0 w 3431"/>
                        <a:gd name="T19" fmla="*/ 0 h 814"/>
                        <a:gd name="T20" fmla="*/ 0 w 3431"/>
                        <a:gd name="T21" fmla="*/ 0 h 814"/>
                        <a:gd name="T22" fmla="*/ 0 w 3431"/>
                        <a:gd name="T23" fmla="*/ 0 h 814"/>
                        <a:gd name="T24" fmla="*/ 0 w 3431"/>
                        <a:gd name="T25" fmla="*/ 0 h 814"/>
                        <a:gd name="T26" fmla="*/ 0 w 3431"/>
                        <a:gd name="T27" fmla="*/ 0 h 814"/>
                        <a:gd name="T28" fmla="*/ 1 w 3431"/>
                        <a:gd name="T29" fmla="*/ 0 h 814"/>
                        <a:gd name="T30" fmla="*/ 1 w 3431"/>
                        <a:gd name="T31" fmla="*/ 0 h 814"/>
                        <a:gd name="T32" fmla="*/ 1 w 3431"/>
                        <a:gd name="T33" fmla="*/ 0 h 814"/>
                        <a:gd name="T34" fmla="*/ 1 w 3431"/>
                        <a:gd name="T35" fmla="*/ 0 h 814"/>
                        <a:gd name="T36" fmla="*/ 1 w 3431"/>
                        <a:gd name="T37" fmla="*/ 0 h 814"/>
                        <a:gd name="T38" fmla="*/ 1 w 3431"/>
                        <a:gd name="T39" fmla="*/ 0 h 814"/>
                        <a:gd name="T40" fmla="*/ 1 w 3431"/>
                        <a:gd name="T41" fmla="*/ 0 h 814"/>
                        <a:gd name="T42" fmla="*/ 1 w 3431"/>
                        <a:gd name="T43" fmla="*/ 0 h 814"/>
                        <a:gd name="T44" fmla="*/ 1 w 3431"/>
                        <a:gd name="T45" fmla="*/ 0 h 814"/>
                        <a:gd name="T46" fmla="*/ 1 w 3431"/>
                        <a:gd name="T47" fmla="*/ 0 h 814"/>
                        <a:gd name="T48" fmla="*/ 1 w 3431"/>
                        <a:gd name="T49" fmla="*/ 0 h 814"/>
                        <a:gd name="T50" fmla="*/ 1 w 3431"/>
                        <a:gd name="T51" fmla="*/ 0 h 814"/>
                        <a:gd name="T52" fmla="*/ 1 w 3431"/>
                        <a:gd name="T53" fmla="*/ 0 h 814"/>
                        <a:gd name="T54" fmla="*/ 1 w 3431"/>
                        <a:gd name="T55" fmla="*/ 0 h 814"/>
                        <a:gd name="T56" fmla="*/ 1 w 3431"/>
                        <a:gd name="T57" fmla="*/ 0 h 814"/>
                        <a:gd name="T58" fmla="*/ 2 w 3431"/>
                        <a:gd name="T59" fmla="*/ 0 h 814"/>
                        <a:gd name="T60" fmla="*/ 2 w 3431"/>
                        <a:gd name="T61" fmla="*/ 0 h 814"/>
                        <a:gd name="T62" fmla="*/ 2 w 3431"/>
                        <a:gd name="T63" fmla="*/ 0 h 814"/>
                        <a:gd name="T64" fmla="*/ 2 w 3431"/>
                        <a:gd name="T65" fmla="*/ 0 h 814"/>
                        <a:gd name="T66" fmla="*/ 2 w 3431"/>
                        <a:gd name="T67" fmla="*/ 0 h 814"/>
                        <a:gd name="T68" fmla="*/ 2 w 3431"/>
                        <a:gd name="T69" fmla="*/ 0 h 814"/>
                        <a:gd name="T70" fmla="*/ 2 w 3431"/>
                        <a:gd name="T71" fmla="*/ 0 h 814"/>
                        <a:gd name="T72" fmla="*/ 2 w 3431"/>
                        <a:gd name="T73" fmla="*/ 0 h 814"/>
                        <a:gd name="T74" fmla="*/ 2 w 3431"/>
                        <a:gd name="T75" fmla="*/ 0 h 814"/>
                        <a:gd name="T76" fmla="*/ 2 w 3431"/>
                        <a:gd name="T77" fmla="*/ 0 h 814"/>
                        <a:gd name="T78" fmla="*/ 2 w 3431"/>
                        <a:gd name="T79" fmla="*/ 0 h 814"/>
                        <a:gd name="T80" fmla="*/ 2 w 3431"/>
                        <a:gd name="T81" fmla="*/ 0 h 814"/>
                        <a:gd name="T82" fmla="*/ 2 w 3431"/>
                        <a:gd name="T83" fmla="*/ 0 h 814"/>
                        <a:gd name="T84" fmla="*/ 2 w 3431"/>
                        <a:gd name="T85" fmla="*/ 0 h 814"/>
                        <a:gd name="T86" fmla="*/ 2 w 3431"/>
                        <a:gd name="T87" fmla="*/ 0 h 814"/>
                        <a:gd name="T88" fmla="*/ 2 w 3431"/>
                        <a:gd name="T89" fmla="*/ 0 h 814"/>
                        <a:gd name="T90" fmla="*/ 2 w 3431"/>
                        <a:gd name="T91" fmla="*/ 0 h 814"/>
                        <a:gd name="T92" fmla="*/ 2 w 3431"/>
                        <a:gd name="T93" fmla="*/ 0 h 814"/>
                        <a:gd name="T94" fmla="*/ 2 w 3431"/>
                        <a:gd name="T95" fmla="*/ 0 h 814"/>
                        <a:gd name="T96" fmla="*/ 2 w 3431"/>
                        <a:gd name="T97" fmla="*/ 0 h 814"/>
                        <a:gd name="T98" fmla="*/ 2 w 3431"/>
                        <a:gd name="T99" fmla="*/ 0 h 814"/>
                        <a:gd name="T100" fmla="*/ 2 w 3431"/>
                        <a:gd name="T101" fmla="*/ 0 h 814"/>
                        <a:gd name="T102" fmla="*/ 2 w 3431"/>
                        <a:gd name="T103" fmla="*/ 0 h 814"/>
                        <a:gd name="T104" fmla="*/ 2 w 3431"/>
                        <a:gd name="T105" fmla="*/ 0 h 814"/>
                        <a:gd name="T106" fmla="*/ 2 w 3431"/>
                        <a:gd name="T107" fmla="*/ 0 h 814"/>
                        <a:gd name="T108" fmla="*/ 2 w 3431"/>
                        <a:gd name="T109" fmla="*/ 0 h 814"/>
                        <a:gd name="T110" fmla="*/ 2 w 3431"/>
                        <a:gd name="T111" fmla="*/ 0 h 814"/>
                        <a:gd name="T112" fmla="*/ 2 w 3431"/>
                        <a:gd name="T113" fmla="*/ 0 h 814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w 3431"/>
                        <a:gd name="T172" fmla="*/ 0 h 814"/>
                        <a:gd name="T173" fmla="*/ 3431 w 3431"/>
                        <a:gd name="T174" fmla="*/ 814 h 814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T171" t="T172" r="T173" b="T174"/>
                      <a:pathLst>
                        <a:path w="3431" h="814">
                          <a:moveTo>
                            <a:pt x="0" y="424"/>
                          </a:moveTo>
                          <a:lnTo>
                            <a:pt x="14" y="424"/>
                          </a:lnTo>
                          <a:lnTo>
                            <a:pt x="38" y="424"/>
                          </a:lnTo>
                          <a:lnTo>
                            <a:pt x="96" y="424"/>
                          </a:lnTo>
                          <a:lnTo>
                            <a:pt x="153" y="424"/>
                          </a:lnTo>
                          <a:lnTo>
                            <a:pt x="177" y="424"/>
                          </a:lnTo>
                          <a:lnTo>
                            <a:pt x="196" y="424"/>
                          </a:lnTo>
                          <a:lnTo>
                            <a:pt x="220" y="424"/>
                          </a:lnTo>
                          <a:lnTo>
                            <a:pt x="234" y="419"/>
                          </a:lnTo>
                          <a:lnTo>
                            <a:pt x="239" y="414"/>
                          </a:lnTo>
                          <a:lnTo>
                            <a:pt x="249" y="419"/>
                          </a:lnTo>
                          <a:lnTo>
                            <a:pt x="258" y="424"/>
                          </a:lnTo>
                          <a:lnTo>
                            <a:pt x="263" y="428"/>
                          </a:lnTo>
                          <a:lnTo>
                            <a:pt x="277" y="452"/>
                          </a:lnTo>
                          <a:lnTo>
                            <a:pt x="292" y="471"/>
                          </a:lnTo>
                          <a:lnTo>
                            <a:pt x="301" y="476"/>
                          </a:lnTo>
                          <a:lnTo>
                            <a:pt x="306" y="476"/>
                          </a:lnTo>
                          <a:lnTo>
                            <a:pt x="316" y="466"/>
                          </a:lnTo>
                          <a:lnTo>
                            <a:pt x="320" y="452"/>
                          </a:lnTo>
                          <a:lnTo>
                            <a:pt x="335" y="414"/>
                          </a:lnTo>
                          <a:lnTo>
                            <a:pt x="344" y="395"/>
                          </a:lnTo>
                          <a:lnTo>
                            <a:pt x="349" y="376"/>
                          </a:lnTo>
                          <a:lnTo>
                            <a:pt x="359" y="366"/>
                          </a:lnTo>
                          <a:lnTo>
                            <a:pt x="364" y="362"/>
                          </a:lnTo>
                          <a:lnTo>
                            <a:pt x="368" y="371"/>
                          </a:lnTo>
                          <a:lnTo>
                            <a:pt x="378" y="385"/>
                          </a:lnTo>
                          <a:lnTo>
                            <a:pt x="383" y="409"/>
                          </a:lnTo>
                          <a:lnTo>
                            <a:pt x="387" y="438"/>
                          </a:lnTo>
                          <a:lnTo>
                            <a:pt x="392" y="466"/>
                          </a:lnTo>
                          <a:lnTo>
                            <a:pt x="397" y="485"/>
                          </a:lnTo>
                          <a:lnTo>
                            <a:pt x="407" y="500"/>
                          </a:lnTo>
                          <a:lnTo>
                            <a:pt x="411" y="504"/>
                          </a:lnTo>
                          <a:lnTo>
                            <a:pt x="421" y="495"/>
                          </a:lnTo>
                          <a:lnTo>
                            <a:pt x="426" y="466"/>
                          </a:lnTo>
                          <a:lnTo>
                            <a:pt x="435" y="433"/>
                          </a:lnTo>
                          <a:lnTo>
                            <a:pt x="445" y="400"/>
                          </a:lnTo>
                          <a:lnTo>
                            <a:pt x="454" y="362"/>
                          </a:lnTo>
                          <a:lnTo>
                            <a:pt x="464" y="328"/>
                          </a:lnTo>
                          <a:lnTo>
                            <a:pt x="469" y="309"/>
                          </a:lnTo>
                          <a:lnTo>
                            <a:pt x="474" y="305"/>
                          </a:lnTo>
                          <a:lnTo>
                            <a:pt x="478" y="305"/>
                          </a:lnTo>
                          <a:lnTo>
                            <a:pt x="483" y="309"/>
                          </a:lnTo>
                          <a:lnTo>
                            <a:pt x="483" y="319"/>
                          </a:lnTo>
                          <a:lnTo>
                            <a:pt x="493" y="352"/>
                          </a:lnTo>
                          <a:lnTo>
                            <a:pt x="498" y="395"/>
                          </a:lnTo>
                          <a:lnTo>
                            <a:pt x="502" y="443"/>
                          </a:lnTo>
                          <a:lnTo>
                            <a:pt x="507" y="485"/>
                          </a:lnTo>
                          <a:lnTo>
                            <a:pt x="512" y="528"/>
                          </a:lnTo>
                          <a:lnTo>
                            <a:pt x="521" y="552"/>
                          </a:lnTo>
                          <a:lnTo>
                            <a:pt x="521" y="561"/>
                          </a:lnTo>
                          <a:lnTo>
                            <a:pt x="526" y="561"/>
                          </a:lnTo>
                          <a:lnTo>
                            <a:pt x="531" y="557"/>
                          </a:lnTo>
                          <a:lnTo>
                            <a:pt x="536" y="547"/>
                          </a:lnTo>
                          <a:lnTo>
                            <a:pt x="536" y="528"/>
                          </a:lnTo>
                          <a:lnTo>
                            <a:pt x="541" y="509"/>
                          </a:lnTo>
                          <a:lnTo>
                            <a:pt x="550" y="457"/>
                          </a:lnTo>
                          <a:lnTo>
                            <a:pt x="560" y="400"/>
                          </a:lnTo>
                          <a:lnTo>
                            <a:pt x="565" y="343"/>
                          </a:lnTo>
                          <a:lnTo>
                            <a:pt x="574" y="290"/>
                          </a:lnTo>
                          <a:lnTo>
                            <a:pt x="579" y="271"/>
                          </a:lnTo>
                          <a:lnTo>
                            <a:pt x="584" y="257"/>
                          </a:lnTo>
                          <a:lnTo>
                            <a:pt x="588" y="247"/>
                          </a:lnTo>
                          <a:lnTo>
                            <a:pt x="593" y="247"/>
                          </a:lnTo>
                          <a:lnTo>
                            <a:pt x="598" y="252"/>
                          </a:lnTo>
                          <a:lnTo>
                            <a:pt x="598" y="266"/>
                          </a:lnTo>
                          <a:lnTo>
                            <a:pt x="603" y="286"/>
                          </a:lnTo>
                          <a:lnTo>
                            <a:pt x="608" y="309"/>
                          </a:lnTo>
                          <a:lnTo>
                            <a:pt x="612" y="371"/>
                          </a:lnTo>
                          <a:lnTo>
                            <a:pt x="622" y="438"/>
                          </a:lnTo>
                          <a:lnTo>
                            <a:pt x="627" y="504"/>
                          </a:lnTo>
                          <a:lnTo>
                            <a:pt x="631" y="561"/>
                          </a:lnTo>
                          <a:lnTo>
                            <a:pt x="636" y="585"/>
                          </a:lnTo>
                          <a:lnTo>
                            <a:pt x="641" y="600"/>
                          </a:lnTo>
                          <a:lnTo>
                            <a:pt x="641" y="614"/>
                          </a:lnTo>
                          <a:lnTo>
                            <a:pt x="646" y="614"/>
                          </a:lnTo>
                          <a:lnTo>
                            <a:pt x="651" y="609"/>
                          </a:lnTo>
                          <a:lnTo>
                            <a:pt x="655" y="595"/>
                          </a:lnTo>
                          <a:lnTo>
                            <a:pt x="655" y="571"/>
                          </a:lnTo>
                          <a:lnTo>
                            <a:pt x="660" y="542"/>
                          </a:lnTo>
                          <a:lnTo>
                            <a:pt x="670" y="476"/>
                          </a:lnTo>
                          <a:lnTo>
                            <a:pt x="675" y="395"/>
                          </a:lnTo>
                          <a:lnTo>
                            <a:pt x="684" y="319"/>
                          </a:lnTo>
                          <a:lnTo>
                            <a:pt x="689" y="286"/>
                          </a:lnTo>
                          <a:lnTo>
                            <a:pt x="689" y="252"/>
                          </a:lnTo>
                          <a:lnTo>
                            <a:pt x="694" y="228"/>
                          </a:lnTo>
                          <a:lnTo>
                            <a:pt x="698" y="205"/>
                          </a:lnTo>
                          <a:lnTo>
                            <a:pt x="698" y="195"/>
                          </a:lnTo>
                          <a:lnTo>
                            <a:pt x="703" y="190"/>
                          </a:lnTo>
                          <a:lnTo>
                            <a:pt x="708" y="195"/>
                          </a:lnTo>
                          <a:lnTo>
                            <a:pt x="708" y="214"/>
                          </a:lnTo>
                          <a:lnTo>
                            <a:pt x="713" y="238"/>
                          </a:lnTo>
                          <a:lnTo>
                            <a:pt x="718" y="266"/>
                          </a:lnTo>
                          <a:lnTo>
                            <a:pt x="722" y="305"/>
                          </a:lnTo>
                          <a:lnTo>
                            <a:pt x="722" y="343"/>
                          </a:lnTo>
                          <a:lnTo>
                            <a:pt x="732" y="428"/>
                          </a:lnTo>
                          <a:lnTo>
                            <a:pt x="737" y="514"/>
                          </a:lnTo>
                          <a:lnTo>
                            <a:pt x="742" y="552"/>
                          </a:lnTo>
                          <a:lnTo>
                            <a:pt x="742" y="585"/>
                          </a:lnTo>
                          <a:lnTo>
                            <a:pt x="746" y="619"/>
                          </a:lnTo>
                          <a:lnTo>
                            <a:pt x="751" y="638"/>
                          </a:lnTo>
                          <a:lnTo>
                            <a:pt x="751" y="652"/>
                          </a:lnTo>
                          <a:lnTo>
                            <a:pt x="756" y="657"/>
                          </a:lnTo>
                          <a:lnTo>
                            <a:pt x="761" y="647"/>
                          </a:lnTo>
                          <a:lnTo>
                            <a:pt x="765" y="633"/>
                          </a:lnTo>
                          <a:lnTo>
                            <a:pt x="765" y="604"/>
                          </a:lnTo>
                          <a:lnTo>
                            <a:pt x="770" y="571"/>
                          </a:lnTo>
                          <a:lnTo>
                            <a:pt x="775" y="533"/>
                          </a:lnTo>
                          <a:lnTo>
                            <a:pt x="780" y="490"/>
                          </a:lnTo>
                          <a:lnTo>
                            <a:pt x="789" y="400"/>
                          </a:lnTo>
                          <a:lnTo>
                            <a:pt x="794" y="305"/>
                          </a:lnTo>
                          <a:lnTo>
                            <a:pt x="799" y="262"/>
                          </a:lnTo>
                          <a:lnTo>
                            <a:pt x="804" y="224"/>
                          </a:lnTo>
                          <a:lnTo>
                            <a:pt x="809" y="195"/>
                          </a:lnTo>
                          <a:lnTo>
                            <a:pt x="809" y="171"/>
                          </a:lnTo>
                          <a:lnTo>
                            <a:pt x="813" y="157"/>
                          </a:lnTo>
                          <a:lnTo>
                            <a:pt x="818" y="152"/>
                          </a:lnTo>
                          <a:lnTo>
                            <a:pt x="823" y="162"/>
                          </a:lnTo>
                          <a:lnTo>
                            <a:pt x="828" y="181"/>
                          </a:lnTo>
                          <a:lnTo>
                            <a:pt x="828" y="209"/>
                          </a:lnTo>
                          <a:lnTo>
                            <a:pt x="832" y="243"/>
                          </a:lnTo>
                          <a:lnTo>
                            <a:pt x="837" y="286"/>
                          </a:lnTo>
                          <a:lnTo>
                            <a:pt x="842" y="333"/>
                          </a:lnTo>
                          <a:lnTo>
                            <a:pt x="847" y="438"/>
                          </a:lnTo>
                          <a:lnTo>
                            <a:pt x="856" y="538"/>
                          </a:lnTo>
                          <a:lnTo>
                            <a:pt x="856" y="585"/>
                          </a:lnTo>
                          <a:lnTo>
                            <a:pt x="861" y="628"/>
                          </a:lnTo>
                          <a:lnTo>
                            <a:pt x="866" y="661"/>
                          </a:lnTo>
                          <a:lnTo>
                            <a:pt x="871" y="690"/>
                          </a:lnTo>
                          <a:lnTo>
                            <a:pt x="871" y="704"/>
                          </a:lnTo>
                          <a:lnTo>
                            <a:pt x="876" y="709"/>
                          </a:lnTo>
                          <a:lnTo>
                            <a:pt x="880" y="699"/>
                          </a:lnTo>
                          <a:lnTo>
                            <a:pt x="880" y="680"/>
                          </a:lnTo>
                          <a:lnTo>
                            <a:pt x="885" y="652"/>
                          </a:lnTo>
                          <a:lnTo>
                            <a:pt x="890" y="609"/>
                          </a:lnTo>
                          <a:lnTo>
                            <a:pt x="895" y="566"/>
                          </a:lnTo>
                          <a:lnTo>
                            <a:pt x="895" y="514"/>
                          </a:lnTo>
                          <a:lnTo>
                            <a:pt x="904" y="400"/>
                          </a:lnTo>
                          <a:lnTo>
                            <a:pt x="909" y="290"/>
                          </a:lnTo>
                          <a:lnTo>
                            <a:pt x="914" y="238"/>
                          </a:lnTo>
                          <a:lnTo>
                            <a:pt x="914" y="195"/>
                          </a:lnTo>
                          <a:lnTo>
                            <a:pt x="919" y="157"/>
                          </a:lnTo>
                          <a:lnTo>
                            <a:pt x="923" y="129"/>
                          </a:lnTo>
                          <a:lnTo>
                            <a:pt x="923" y="109"/>
                          </a:lnTo>
                          <a:lnTo>
                            <a:pt x="928" y="105"/>
                          </a:lnTo>
                          <a:lnTo>
                            <a:pt x="933" y="114"/>
                          </a:lnTo>
                          <a:lnTo>
                            <a:pt x="938" y="138"/>
                          </a:lnTo>
                          <a:lnTo>
                            <a:pt x="938" y="171"/>
                          </a:lnTo>
                          <a:lnTo>
                            <a:pt x="942" y="209"/>
                          </a:lnTo>
                          <a:lnTo>
                            <a:pt x="947" y="262"/>
                          </a:lnTo>
                          <a:lnTo>
                            <a:pt x="952" y="319"/>
                          </a:lnTo>
                          <a:lnTo>
                            <a:pt x="962" y="438"/>
                          </a:lnTo>
                          <a:lnTo>
                            <a:pt x="966" y="557"/>
                          </a:lnTo>
                          <a:lnTo>
                            <a:pt x="971" y="609"/>
                          </a:lnTo>
                          <a:lnTo>
                            <a:pt x="976" y="657"/>
                          </a:lnTo>
                          <a:lnTo>
                            <a:pt x="981" y="699"/>
                          </a:lnTo>
                          <a:lnTo>
                            <a:pt x="981" y="733"/>
                          </a:lnTo>
                          <a:lnTo>
                            <a:pt x="986" y="752"/>
                          </a:lnTo>
                          <a:lnTo>
                            <a:pt x="990" y="757"/>
                          </a:lnTo>
                          <a:lnTo>
                            <a:pt x="995" y="747"/>
                          </a:lnTo>
                          <a:lnTo>
                            <a:pt x="995" y="723"/>
                          </a:lnTo>
                          <a:lnTo>
                            <a:pt x="1000" y="690"/>
                          </a:lnTo>
                          <a:lnTo>
                            <a:pt x="1000" y="647"/>
                          </a:lnTo>
                          <a:lnTo>
                            <a:pt x="1005" y="590"/>
                          </a:lnTo>
                          <a:lnTo>
                            <a:pt x="1005" y="533"/>
                          </a:lnTo>
                          <a:lnTo>
                            <a:pt x="1009" y="404"/>
                          </a:lnTo>
                          <a:lnTo>
                            <a:pt x="1014" y="276"/>
                          </a:lnTo>
                          <a:lnTo>
                            <a:pt x="1019" y="219"/>
                          </a:lnTo>
                          <a:lnTo>
                            <a:pt x="1019" y="167"/>
                          </a:lnTo>
                          <a:lnTo>
                            <a:pt x="1024" y="124"/>
                          </a:lnTo>
                          <a:lnTo>
                            <a:pt x="1029" y="90"/>
                          </a:lnTo>
                          <a:lnTo>
                            <a:pt x="1029" y="71"/>
                          </a:lnTo>
                          <a:lnTo>
                            <a:pt x="1033" y="67"/>
                          </a:lnTo>
                          <a:lnTo>
                            <a:pt x="1038" y="76"/>
                          </a:lnTo>
                          <a:lnTo>
                            <a:pt x="1043" y="100"/>
                          </a:lnTo>
                          <a:lnTo>
                            <a:pt x="1043" y="138"/>
                          </a:lnTo>
                          <a:lnTo>
                            <a:pt x="1048" y="190"/>
                          </a:lnTo>
                          <a:lnTo>
                            <a:pt x="1053" y="247"/>
                          </a:lnTo>
                          <a:lnTo>
                            <a:pt x="1057" y="309"/>
                          </a:lnTo>
                          <a:lnTo>
                            <a:pt x="1067" y="447"/>
                          </a:lnTo>
                          <a:lnTo>
                            <a:pt x="1076" y="585"/>
                          </a:lnTo>
                          <a:lnTo>
                            <a:pt x="1081" y="647"/>
                          </a:lnTo>
                          <a:lnTo>
                            <a:pt x="1086" y="704"/>
                          </a:lnTo>
                          <a:lnTo>
                            <a:pt x="1091" y="747"/>
                          </a:lnTo>
                          <a:lnTo>
                            <a:pt x="1091" y="785"/>
                          </a:lnTo>
                          <a:lnTo>
                            <a:pt x="1096" y="809"/>
                          </a:lnTo>
                          <a:lnTo>
                            <a:pt x="1100" y="814"/>
                          </a:lnTo>
                          <a:lnTo>
                            <a:pt x="1105" y="804"/>
                          </a:lnTo>
                          <a:lnTo>
                            <a:pt x="1110" y="780"/>
                          </a:lnTo>
                          <a:lnTo>
                            <a:pt x="1115" y="742"/>
                          </a:lnTo>
                          <a:lnTo>
                            <a:pt x="1120" y="695"/>
                          </a:lnTo>
                          <a:lnTo>
                            <a:pt x="1120" y="642"/>
                          </a:lnTo>
                          <a:lnTo>
                            <a:pt x="1124" y="581"/>
                          </a:lnTo>
                          <a:lnTo>
                            <a:pt x="1134" y="443"/>
                          </a:lnTo>
                          <a:lnTo>
                            <a:pt x="1139" y="300"/>
                          </a:lnTo>
                          <a:lnTo>
                            <a:pt x="1143" y="233"/>
                          </a:lnTo>
                          <a:lnTo>
                            <a:pt x="1148" y="176"/>
                          </a:lnTo>
                          <a:lnTo>
                            <a:pt x="1148" y="119"/>
                          </a:lnTo>
                          <a:lnTo>
                            <a:pt x="1153" y="76"/>
                          </a:lnTo>
                          <a:lnTo>
                            <a:pt x="1153" y="43"/>
                          </a:lnTo>
                          <a:lnTo>
                            <a:pt x="1158" y="19"/>
                          </a:lnTo>
                          <a:lnTo>
                            <a:pt x="1163" y="10"/>
                          </a:lnTo>
                          <a:lnTo>
                            <a:pt x="1163" y="14"/>
                          </a:lnTo>
                          <a:lnTo>
                            <a:pt x="1167" y="29"/>
                          </a:lnTo>
                          <a:lnTo>
                            <a:pt x="1167" y="48"/>
                          </a:lnTo>
                          <a:lnTo>
                            <a:pt x="1172" y="71"/>
                          </a:lnTo>
                          <a:lnTo>
                            <a:pt x="1172" y="133"/>
                          </a:lnTo>
                          <a:lnTo>
                            <a:pt x="1177" y="200"/>
                          </a:lnTo>
                          <a:lnTo>
                            <a:pt x="1182" y="262"/>
                          </a:lnTo>
                          <a:lnTo>
                            <a:pt x="1187" y="314"/>
                          </a:lnTo>
                          <a:lnTo>
                            <a:pt x="1191" y="338"/>
                          </a:lnTo>
                          <a:lnTo>
                            <a:pt x="1196" y="352"/>
                          </a:lnTo>
                          <a:lnTo>
                            <a:pt x="1201" y="376"/>
                          </a:lnTo>
                          <a:lnTo>
                            <a:pt x="1201" y="390"/>
                          </a:lnTo>
                          <a:lnTo>
                            <a:pt x="1201" y="404"/>
                          </a:lnTo>
                          <a:lnTo>
                            <a:pt x="1201" y="409"/>
                          </a:lnTo>
                          <a:lnTo>
                            <a:pt x="1206" y="414"/>
                          </a:lnTo>
                          <a:lnTo>
                            <a:pt x="1225" y="419"/>
                          </a:lnTo>
                          <a:lnTo>
                            <a:pt x="1253" y="419"/>
                          </a:lnTo>
                          <a:lnTo>
                            <a:pt x="1277" y="424"/>
                          </a:lnTo>
                          <a:lnTo>
                            <a:pt x="1301" y="424"/>
                          </a:lnTo>
                          <a:lnTo>
                            <a:pt x="1335" y="428"/>
                          </a:lnTo>
                          <a:lnTo>
                            <a:pt x="1373" y="428"/>
                          </a:lnTo>
                          <a:lnTo>
                            <a:pt x="1421" y="428"/>
                          </a:lnTo>
                          <a:lnTo>
                            <a:pt x="1474" y="428"/>
                          </a:lnTo>
                          <a:lnTo>
                            <a:pt x="1593" y="428"/>
                          </a:lnTo>
                          <a:lnTo>
                            <a:pt x="1718" y="428"/>
                          </a:lnTo>
                          <a:lnTo>
                            <a:pt x="1842" y="428"/>
                          </a:lnTo>
                          <a:lnTo>
                            <a:pt x="1957" y="424"/>
                          </a:lnTo>
                          <a:lnTo>
                            <a:pt x="2009" y="424"/>
                          </a:lnTo>
                          <a:lnTo>
                            <a:pt x="2053" y="424"/>
                          </a:lnTo>
                          <a:lnTo>
                            <a:pt x="2096" y="424"/>
                          </a:lnTo>
                          <a:lnTo>
                            <a:pt x="2124" y="424"/>
                          </a:lnTo>
                          <a:lnTo>
                            <a:pt x="2148" y="424"/>
                          </a:lnTo>
                          <a:lnTo>
                            <a:pt x="2167" y="424"/>
                          </a:lnTo>
                          <a:lnTo>
                            <a:pt x="2182" y="424"/>
                          </a:lnTo>
                          <a:lnTo>
                            <a:pt x="2191" y="424"/>
                          </a:lnTo>
                          <a:lnTo>
                            <a:pt x="2201" y="424"/>
                          </a:lnTo>
                          <a:lnTo>
                            <a:pt x="2196" y="424"/>
                          </a:lnTo>
                          <a:lnTo>
                            <a:pt x="2187" y="424"/>
                          </a:lnTo>
                          <a:lnTo>
                            <a:pt x="2182" y="424"/>
                          </a:lnTo>
                          <a:lnTo>
                            <a:pt x="2196" y="424"/>
                          </a:lnTo>
                          <a:lnTo>
                            <a:pt x="2210" y="419"/>
                          </a:lnTo>
                          <a:lnTo>
                            <a:pt x="2225" y="414"/>
                          </a:lnTo>
                          <a:lnTo>
                            <a:pt x="2239" y="419"/>
                          </a:lnTo>
                          <a:lnTo>
                            <a:pt x="2249" y="424"/>
                          </a:lnTo>
                          <a:lnTo>
                            <a:pt x="2253" y="428"/>
                          </a:lnTo>
                          <a:lnTo>
                            <a:pt x="2268" y="452"/>
                          </a:lnTo>
                          <a:lnTo>
                            <a:pt x="2282" y="471"/>
                          </a:lnTo>
                          <a:lnTo>
                            <a:pt x="2292" y="476"/>
                          </a:lnTo>
                          <a:lnTo>
                            <a:pt x="2297" y="476"/>
                          </a:lnTo>
                          <a:lnTo>
                            <a:pt x="2306" y="466"/>
                          </a:lnTo>
                          <a:lnTo>
                            <a:pt x="2311" y="452"/>
                          </a:lnTo>
                          <a:lnTo>
                            <a:pt x="2325" y="414"/>
                          </a:lnTo>
                          <a:lnTo>
                            <a:pt x="2335" y="390"/>
                          </a:lnTo>
                          <a:lnTo>
                            <a:pt x="2340" y="376"/>
                          </a:lnTo>
                          <a:lnTo>
                            <a:pt x="2349" y="362"/>
                          </a:lnTo>
                          <a:lnTo>
                            <a:pt x="2354" y="362"/>
                          </a:lnTo>
                          <a:lnTo>
                            <a:pt x="2364" y="371"/>
                          </a:lnTo>
                          <a:lnTo>
                            <a:pt x="2368" y="395"/>
                          </a:lnTo>
                          <a:lnTo>
                            <a:pt x="2378" y="424"/>
                          </a:lnTo>
                          <a:lnTo>
                            <a:pt x="2383" y="452"/>
                          </a:lnTo>
                          <a:lnTo>
                            <a:pt x="2392" y="485"/>
                          </a:lnTo>
                          <a:lnTo>
                            <a:pt x="2397" y="509"/>
                          </a:lnTo>
                          <a:lnTo>
                            <a:pt x="2407" y="523"/>
                          </a:lnTo>
                          <a:lnTo>
                            <a:pt x="2411" y="528"/>
                          </a:lnTo>
                          <a:lnTo>
                            <a:pt x="2416" y="523"/>
                          </a:lnTo>
                          <a:lnTo>
                            <a:pt x="2416" y="514"/>
                          </a:lnTo>
                          <a:lnTo>
                            <a:pt x="2426" y="490"/>
                          </a:lnTo>
                          <a:lnTo>
                            <a:pt x="2431" y="452"/>
                          </a:lnTo>
                          <a:lnTo>
                            <a:pt x="2440" y="409"/>
                          </a:lnTo>
                          <a:lnTo>
                            <a:pt x="2445" y="366"/>
                          </a:lnTo>
                          <a:lnTo>
                            <a:pt x="2450" y="333"/>
                          </a:lnTo>
                          <a:lnTo>
                            <a:pt x="2459" y="309"/>
                          </a:lnTo>
                          <a:lnTo>
                            <a:pt x="2459" y="305"/>
                          </a:lnTo>
                          <a:lnTo>
                            <a:pt x="2464" y="305"/>
                          </a:lnTo>
                          <a:lnTo>
                            <a:pt x="2469" y="309"/>
                          </a:lnTo>
                          <a:lnTo>
                            <a:pt x="2474" y="319"/>
                          </a:lnTo>
                          <a:lnTo>
                            <a:pt x="2478" y="352"/>
                          </a:lnTo>
                          <a:lnTo>
                            <a:pt x="2488" y="400"/>
                          </a:lnTo>
                          <a:lnTo>
                            <a:pt x="2493" y="452"/>
                          </a:lnTo>
                          <a:lnTo>
                            <a:pt x="2502" y="504"/>
                          </a:lnTo>
                          <a:lnTo>
                            <a:pt x="2507" y="547"/>
                          </a:lnTo>
                          <a:lnTo>
                            <a:pt x="2512" y="566"/>
                          </a:lnTo>
                          <a:lnTo>
                            <a:pt x="2517" y="576"/>
                          </a:lnTo>
                          <a:lnTo>
                            <a:pt x="2517" y="585"/>
                          </a:lnTo>
                          <a:lnTo>
                            <a:pt x="2521" y="585"/>
                          </a:lnTo>
                          <a:lnTo>
                            <a:pt x="2526" y="581"/>
                          </a:lnTo>
                          <a:lnTo>
                            <a:pt x="2531" y="566"/>
                          </a:lnTo>
                          <a:lnTo>
                            <a:pt x="2531" y="552"/>
                          </a:lnTo>
                          <a:lnTo>
                            <a:pt x="2536" y="528"/>
                          </a:lnTo>
                          <a:lnTo>
                            <a:pt x="2545" y="471"/>
                          </a:lnTo>
                          <a:lnTo>
                            <a:pt x="2550" y="409"/>
                          </a:lnTo>
                          <a:lnTo>
                            <a:pt x="2560" y="352"/>
                          </a:lnTo>
                          <a:lnTo>
                            <a:pt x="2564" y="295"/>
                          </a:lnTo>
                          <a:lnTo>
                            <a:pt x="2569" y="276"/>
                          </a:lnTo>
                          <a:lnTo>
                            <a:pt x="2574" y="262"/>
                          </a:lnTo>
                          <a:lnTo>
                            <a:pt x="2574" y="252"/>
                          </a:lnTo>
                          <a:lnTo>
                            <a:pt x="2579" y="247"/>
                          </a:lnTo>
                          <a:lnTo>
                            <a:pt x="2584" y="252"/>
                          </a:lnTo>
                          <a:lnTo>
                            <a:pt x="2588" y="266"/>
                          </a:lnTo>
                          <a:lnTo>
                            <a:pt x="2588" y="286"/>
                          </a:lnTo>
                          <a:lnTo>
                            <a:pt x="2593" y="309"/>
                          </a:lnTo>
                          <a:lnTo>
                            <a:pt x="2603" y="366"/>
                          </a:lnTo>
                          <a:lnTo>
                            <a:pt x="2608" y="438"/>
                          </a:lnTo>
                          <a:lnTo>
                            <a:pt x="2617" y="504"/>
                          </a:lnTo>
                          <a:lnTo>
                            <a:pt x="2622" y="561"/>
                          </a:lnTo>
                          <a:lnTo>
                            <a:pt x="2627" y="585"/>
                          </a:lnTo>
                          <a:lnTo>
                            <a:pt x="2631" y="600"/>
                          </a:lnTo>
                          <a:lnTo>
                            <a:pt x="2631" y="614"/>
                          </a:lnTo>
                          <a:lnTo>
                            <a:pt x="2636" y="614"/>
                          </a:lnTo>
                          <a:lnTo>
                            <a:pt x="2641" y="609"/>
                          </a:lnTo>
                          <a:lnTo>
                            <a:pt x="2646" y="595"/>
                          </a:lnTo>
                          <a:lnTo>
                            <a:pt x="2646" y="571"/>
                          </a:lnTo>
                          <a:lnTo>
                            <a:pt x="2651" y="542"/>
                          </a:lnTo>
                          <a:lnTo>
                            <a:pt x="2660" y="471"/>
                          </a:lnTo>
                          <a:lnTo>
                            <a:pt x="2665" y="395"/>
                          </a:lnTo>
                          <a:lnTo>
                            <a:pt x="2675" y="319"/>
                          </a:lnTo>
                          <a:lnTo>
                            <a:pt x="2675" y="281"/>
                          </a:lnTo>
                          <a:lnTo>
                            <a:pt x="2679" y="252"/>
                          </a:lnTo>
                          <a:lnTo>
                            <a:pt x="2684" y="224"/>
                          </a:lnTo>
                          <a:lnTo>
                            <a:pt x="2689" y="205"/>
                          </a:lnTo>
                          <a:lnTo>
                            <a:pt x="2689" y="195"/>
                          </a:lnTo>
                          <a:lnTo>
                            <a:pt x="2694" y="190"/>
                          </a:lnTo>
                          <a:lnTo>
                            <a:pt x="2698" y="200"/>
                          </a:lnTo>
                          <a:lnTo>
                            <a:pt x="2703" y="214"/>
                          </a:lnTo>
                          <a:lnTo>
                            <a:pt x="2703" y="238"/>
                          </a:lnTo>
                          <a:lnTo>
                            <a:pt x="2708" y="271"/>
                          </a:lnTo>
                          <a:lnTo>
                            <a:pt x="2713" y="309"/>
                          </a:lnTo>
                          <a:lnTo>
                            <a:pt x="2718" y="347"/>
                          </a:lnTo>
                          <a:lnTo>
                            <a:pt x="2722" y="438"/>
                          </a:lnTo>
                          <a:lnTo>
                            <a:pt x="2732" y="523"/>
                          </a:lnTo>
                          <a:lnTo>
                            <a:pt x="2732" y="561"/>
                          </a:lnTo>
                          <a:lnTo>
                            <a:pt x="2737" y="600"/>
                          </a:lnTo>
                          <a:lnTo>
                            <a:pt x="2742" y="628"/>
                          </a:lnTo>
                          <a:lnTo>
                            <a:pt x="2746" y="647"/>
                          </a:lnTo>
                          <a:lnTo>
                            <a:pt x="2746" y="661"/>
                          </a:lnTo>
                          <a:lnTo>
                            <a:pt x="2751" y="666"/>
                          </a:lnTo>
                          <a:lnTo>
                            <a:pt x="2756" y="661"/>
                          </a:lnTo>
                          <a:lnTo>
                            <a:pt x="2756" y="642"/>
                          </a:lnTo>
                          <a:lnTo>
                            <a:pt x="2761" y="619"/>
                          </a:lnTo>
                          <a:lnTo>
                            <a:pt x="2761" y="585"/>
                          </a:lnTo>
                          <a:lnTo>
                            <a:pt x="2765" y="542"/>
                          </a:lnTo>
                          <a:lnTo>
                            <a:pt x="2770" y="500"/>
                          </a:lnTo>
                          <a:lnTo>
                            <a:pt x="2775" y="404"/>
                          </a:lnTo>
                          <a:lnTo>
                            <a:pt x="2785" y="314"/>
                          </a:lnTo>
                          <a:lnTo>
                            <a:pt x="2785" y="266"/>
                          </a:lnTo>
                          <a:lnTo>
                            <a:pt x="2789" y="228"/>
                          </a:lnTo>
                          <a:lnTo>
                            <a:pt x="2794" y="200"/>
                          </a:lnTo>
                          <a:lnTo>
                            <a:pt x="2799" y="171"/>
                          </a:lnTo>
                          <a:lnTo>
                            <a:pt x="2799" y="157"/>
                          </a:lnTo>
                          <a:lnTo>
                            <a:pt x="2804" y="152"/>
                          </a:lnTo>
                          <a:lnTo>
                            <a:pt x="2809" y="162"/>
                          </a:lnTo>
                          <a:lnTo>
                            <a:pt x="2813" y="176"/>
                          </a:lnTo>
                          <a:lnTo>
                            <a:pt x="2813" y="205"/>
                          </a:lnTo>
                          <a:lnTo>
                            <a:pt x="2818" y="243"/>
                          </a:lnTo>
                          <a:lnTo>
                            <a:pt x="2823" y="286"/>
                          </a:lnTo>
                          <a:lnTo>
                            <a:pt x="2828" y="328"/>
                          </a:lnTo>
                          <a:lnTo>
                            <a:pt x="2837" y="433"/>
                          </a:lnTo>
                          <a:lnTo>
                            <a:pt x="2842" y="533"/>
                          </a:lnTo>
                          <a:lnTo>
                            <a:pt x="2847" y="576"/>
                          </a:lnTo>
                          <a:lnTo>
                            <a:pt x="2852" y="619"/>
                          </a:lnTo>
                          <a:lnTo>
                            <a:pt x="2856" y="652"/>
                          </a:lnTo>
                          <a:lnTo>
                            <a:pt x="2856" y="680"/>
                          </a:lnTo>
                          <a:lnTo>
                            <a:pt x="2861" y="695"/>
                          </a:lnTo>
                          <a:lnTo>
                            <a:pt x="2866" y="699"/>
                          </a:lnTo>
                          <a:lnTo>
                            <a:pt x="2871" y="690"/>
                          </a:lnTo>
                          <a:lnTo>
                            <a:pt x="2871" y="671"/>
                          </a:lnTo>
                          <a:lnTo>
                            <a:pt x="2875" y="642"/>
                          </a:lnTo>
                          <a:lnTo>
                            <a:pt x="2880" y="600"/>
                          </a:lnTo>
                          <a:lnTo>
                            <a:pt x="2885" y="557"/>
                          </a:lnTo>
                          <a:lnTo>
                            <a:pt x="2885" y="504"/>
                          </a:lnTo>
                          <a:lnTo>
                            <a:pt x="2895" y="395"/>
                          </a:lnTo>
                          <a:lnTo>
                            <a:pt x="2899" y="286"/>
                          </a:lnTo>
                          <a:lnTo>
                            <a:pt x="2904" y="238"/>
                          </a:lnTo>
                          <a:lnTo>
                            <a:pt x="2904" y="190"/>
                          </a:lnTo>
                          <a:lnTo>
                            <a:pt x="2909" y="157"/>
                          </a:lnTo>
                          <a:lnTo>
                            <a:pt x="2914" y="129"/>
                          </a:lnTo>
                          <a:lnTo>
                            <a:pt x="2914" y="109"/>
                          </a:lnTo>
                          <a:lnTo>
                            <a:pt x="2919" y="105"/>
                          </a:lnTo>
                          <a:lnTo>
                            <a:pt x="2923" y="114"/>
                          </a:lnTo>
                          <a:lnTo>
                            <a:pt x="2928" y="138"/>
                          </a:lnTo>
                          <a:lnTo>
                            <a:pt x="2928" y="171"/>
                          </a:lnTo>
                          <a:lnTo>
                            <a:pt x="2933" y="214"/>
                          </a:lnTo>
                          <a:lnTo>
                            <a:pt x="2938" y="262"/>
                          </a:lnTo>
                          <a:lnTo>
                            <a:pt x="2942" y="319"/>
                          </a:lnTo>
                          <a:lnTo>
                            <a:pt x="2947" y="438"/>
                          </a:lnTo>
                          <a:lnTo>
                            <a:pt x="2957" y="557"/>
                          </a:lnTo>
                          <a:lnTo>
                            <a:pt x="2957" y="614"/>
                          </a:lnTo>
                          <a:lnTo>
                            <a:pt x="2962" y="661"/>
                          </a:lnTo>
                          <a:lnTo>
                            <a:pt x="2966" y="699"/>
                          </a:lnTo>
                          <a:lnTo>
                            <a:pt x="2971" y="733"/>
                          </a:lnTo>
                          <a:lnTo>
                            <a:pt x="2971" y="752"/>
                          </a:lnTo>
                          <a:lnTo>
                            <a:pt x="2976" y="757"/>
                          </a:lnTo>
                          <a:lnTo>
                            <a:pt x="2981" y="747"/>
                          </a:lnTo>
                          <a:lnTo>
                            <a:pt x="2986" y="723"/>
                          </a:lnTo>
                          <a:lnTo>
                            <a:pt x="2986" y="690"/>
                          </a:lnTo>
                          <a:lnTo>
                            <a:pt x="2990" y="642"/>
                          </a:lnTo>
                          <a:lnTo>
                            <a:pt x="2995" y="590"/>
                          </a:lnTo>
                          <a:lnTo>
                            <a:pt x="3000" y="528"/>
                          </a:lnTo>
                          <a:lnTo>
                            <a:pt x="3005" y="400"/>
                          </a:lnTo>
                          <a:lnTo>
                            <a:pt x="3014" y="271"/>
                          </a:lnTo>
                          <a:lnTo>
                            <a:pt x="3014" y="214"/>
                          </a:lnTo>
                          <a:lnTo>
                            <a:pt x="3019" y="162"/>
                          </a:lnTo>
                          <a:lnTo>
                            <a:pt x="3024" y="119"/>
                          </a:lnTo>
                          <a:lnTo>
                            <a:pt x="3029" y="86"/>
                          </a:lnTo>
                          <a:lnTo>
                            <a:pt x="3029" y="62"/>
                          </a:lnTo>
                          <a:lnTo>
                            <a:pt x="3033" y="57"/>
                          </a:lnTo>
                          <a:lnTo>
                            <a:pt x="3038" y="67"/>
                          </a:lnTo>
                          <a:lnTo>
                            <a:pt x="3043" y="90"/>
                          </a:lnTo>
                          <a:lnTo>
                            <a:pt x="3043" y="133"/>
                          </a:lnTo>
                          <a:lnTo>
                            <a:pt x="3048" y="181"/>
                          </a:lnTo>
                          <a:lnTo>
                            <a:pt x="3053" y="238"/>
                          </a:lnTo>
                          <a:lnTo>
                            <a:pt x="3057" y="300"/>
                          </a:lnTo>
                          <a:lnTo>
                            <a:pt x="3062" y="443"/>
                          </a:lnTo>
                          <a:lnTo>
                            <a:pt x="3072" y="581"/>
                          </a:lnTo>
                          <a:lnTo>
                            <a:pt x="3072" y="642"/>
                          </a:lnTo>
                          <a:lnTo>
                            <a:pt x="3076" y="699"/>
                          </a:lnTo>
                          <a:lnTo>
                            <a:pt x="3081" y="747"/>
                          </a:lnTo>
                          <a:lnTo>
                            <a:pt x="3086" y="785"/>
                          </a:lnTo>
                          <a:lnTo>
                            <a:pt x="3086" y="804"/>
                          </a:lnTo>
                          <a:lnTo>
                            <a:pt x="3091" y="814"/>
                          </a:lnTo>
                          <a:lnTo>
                            <a:pt x="3096" y="804"/>
                          </a:lnTo>
                          <a:lnTo>
                            <a:pt x="3100" y="780"/>
                          </a:lnTo>
                          <a:lnTo>
                            <a:pt x="3105" y="742"/>
                          </a:lnTo>
                          <a:lnTo>
                            <a:pt x="3105" y="699"/>
                          </a:lnTo>
                          <a:lnTo>
                            <a:pt x="3110" y="642"/>
                          </a:lnTo>
                          <a:lnTo>
                            <a:pt x="3115" y="581"/>
                          </a:lnTo>
                          <a:lnTo>
                            <a:pt x="3124" y="447"/>
                          </a:lnTo>
                          <a:lnTo>
                            <a:pt x="3134" y="305"/>
                          </a:lnTo>
                          <a:lnTo>
                            <a:pt x="3139" y="238"/>
                          </a:lnTo>
                          <a:lnTo>
                            <a:pt x="3143" y="176"/>
                          </a:lnTo>
                          <a:lnTo>
                            <a:pt x="3148" y="124"/>
                          </a:lnTo>
                          <a:lnTo>
                            <a:pt x="3153" y="76"/>
                          </a:lnTo>
                          <a:lnTo>
                            <a:pt x="3153" y="43"/>
                          </a:lnTo>
                          <a:lnTo>
                            <a:pt x="3158" y="19"/>
                          </a:lnTo>
                          <a:lnTo>
                            <a:pt x="3158" y="5"/>
                          </a:lnTo>
                          <a:lnTo>
                            <a:pt x="3163" y="0"/>
                          </a:lnTo>
                          <a:lnTo>
                            <a:pt x="3163" y="5"/>
                          </a:lnTo>
                          <a:lnTo>
                            <a:pt x="3163" y="14"/>
                          </a:lnTo>
                          <a:lnTo>
                            <a:pt x="3163" y="29"/>
                          </a:lnTo>
                          <a:lnTo>
                            <a:pt x="3163" y="48"/>
                          </a:lnTo>
                          <a:lnTo>
                            <a:pt x="3167" y="95"/>
                          </a:lnTo>
                          <a:lnTo>
                            <a:pt x="3167" y="148"/>
                          </a:lnTo>
                          <a:lnTo>
                            <a:pt x="3167" y="205"/>
                          </a:lnTo>
                          <a:lnTo>
                            <a:pt x="3167" y="252"/>
                          </a:lnTo>
                          <a:lnTo>
                            <a:pt x="3172" y="271"/>
                          </a:lnTo>
                          <a:lnTo>
                            <a:pt x="3172" y="286"/>
                          </a:lnTo>
                          <a:lnTo>
                            <a:pt x="3177" y="328"/>
                          </a:lnTo>
                          <a:lnTo>
                            <a:pt x="3186" y="366"/>
                          </a:lnTo>
                          <a:lnTo>
                            <a:pt x="3196" y="395"/>
                          </a:lnTo>
                          <a:lnTo>
                            <a:pt x="3210" y="414"/>
                          </a:lnTo>
                          <a:lnTo>
                            <a:pt x="3239" y="424"/>
                          </a:lnTo>
                          <a:lnTo>
                            <a:pt x="3268" y="428"/>
                          </a:lnTo>
                          <a:lnTo>
                            <a:pt x="3301" y="424"/>
                          </a:lnTo>
                          <a:lnTo>
                            <a:pt x="3335" y="424"/>
                          </a:lnTo>
                          <a:lnTo>
                            <a:pt x="3392" y="424"/>
                          </a:lnTo>
                          <a:lnTo>
                            <a:pt x="3411" y="424"/>
                          </a:lnTo>
                          <a:lnTo>
                            <a:pt x="3431" y="424"/>
                          </a:lnTo>
                        </a:path>
                      </a:pathLst>
                    </a:custGeom>
                    <a:ln>
                      <a:headEnd/>
                      <a:tailEnd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en-GB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206" name="Group 205"/>
                  <p:cNvGrpSpPr/>
                  <p:nvPr/>
                </p:nvGrpSpPr>
                <p:grpSpPr>
                  <a:xfrm>
                    <a:off x="13781617" y="16510848"/>
                    <a:ext cx="234539" cy="8018821"/>
                    <a:chOff x="13781485" y="8495912"/>
                    <a:chExt cx="234539" cy="8018821"/>
                  </a:xfrm>
                </p:grpSpPr>
                <p:grpSp>
                  <p:nvGrpSpPr>
                    <p:cNvPr id="208" name="Group 207"/>
                    <p:cNvGrpSpPr/>
                    <p:nvPr/>
                  </p:nvGrpSpPr>
                  <p:grpSpPr>
                    <a:xfrm>
                      <a:off x="13781485" y="8495912"/>
                      <a:ext cx="233494" cy="4010601"/>
                      <a:chOff x="13781485" y="8495912"/>
                      <a:chExt cx="233494" cy="4010601"/>
                    </a:xfrm>
                  </p:grpSpPr>
                  <p:grpSp>
                    <p:nvGrpSpPr>
                      <p:cNvPr id="216" name="Group 215"/>
                      <p:cNvGrpSpPr/>
                      <p:nvPr/>
                    </p:nvGrpSpPr>
                    <p:grpSpPr>
                      <a:xfrm>
                        <a:off x="13781485" y="8495912"/>
                        <a:ext cx="233493" cy="2006491"/>
                        <a:chOff x="13740616" y="8772536"/>
                        <a:chExt cx="233493" cy="2006491"/>
                      </a:xfrm>
                    </p:grpSpPr>
                    <p:sp>
                      <p:nvSpPr>
                        <p:cNvPr id="220" name="Freeform 219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915814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21" name="Freeform 220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1015993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217" name="Group 216"/>
                      <p:cNvGrpSpPr/>
                      <p:nvPr/>
                    </p:nvGrpSpPr>
                    <p:grpSpPr>
                      <a:xfrm>
                        <a:off x="13781486" y="10500022"/>
                        <a:ext cx="233493" cy="2006491"/>
                        <a:chOff x="13740616" y="8772536"/>
                        <a:chExt cx="233493" cy="2006491"/>
                      </a:xfrm>
                    </p:grpSpPr>
                    <p:sp>
                      <p:nvSpPr>
                        <p:cNvPr id="218" name="Freeform 217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915814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19" name="Freeform 218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1015993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09" name="Group 208"/>
                    <p:cNvGrpSpPr/>
                    <p:nvPr/>
                  </p:nvGrpSpPr>
                  <p:grpSpPr>
                    <a:xfrm>
                      <a:off x="13782530" y="12504132"/>
                      <a:ext cx="233494" cy="4010601"/>
                      <a:chOff x="13781485" y="8495912"/>
                      <a:chExt cx="233494" cy="4010601"/>
                    </a:xfrm>
                  </p:grpSpPr>
                  <p:grpSp>
                    <p:nvGrpSpPr>
                      <p:cNvPr id="210" name="Group 209"/>
                      <p:cNvGrpSpPr/>
                      <p:nvPr/>
                    </p:nvGrpSpPr>
                    <p:grpSpPr>
                      <a:xfrm>
                        <a:off x="13781485" y="8495912"/>
                        <a:ext cx="233493" cy="2006491"/>
                        <a:chOff x="13740616" y="8772536"/>
                        <a:chExt cx="233493" cy="2006491"/>
                      </a:xfrm>
                    </p:grpSpPr>
                    <p:sp>
                      <p:nvSpPr>
                        <p:cNvPr id="214" name="Freeform 213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915814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15" name="Freeform 214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1015993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211" name="Group 210"/>
                      <p:cNvGrpSpPr/>
                      <p:nvPr/>
                    </p:nvGrpSpPr>
                    <p:grpSpPr>
                      <a:xfrm>
                        <a:off x="13781486" y="10500022"/>
                        <a:ext cx="233493" cy="2006491"/>
                        <a:chOff x="13740616" y="8772536"/>
                        <a:chExt cx="233493" cy="2006491"/>
                      </a:xfrm>
                    </p:grpSpPr>
                    <p:sp>
                      <p:nvSpPr>
                        <p:cNvPr id="212" name="Freeform 211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915814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13" name="Freeform 212"/>
                        <p:cNvSpPr>
                          <a:spLocks/>
                        </p:cNvSpPr>
                        <p:nvPr/>
                      </p:nvSpPr>
                      <p:spPr bwMode="auto">
                        <a:xfrm rot="5400000" flipH="1">
                          <a:off x="13355012" y="10159930"/>
                          <a:ext cx="1004701" cy="233493"/>
                        </a:xfrm>
                        <a:custGeom>
                          <a:avLst/>
                          <a:gdLst>
                            <a:gd name="T0" fmla="*/ 0 w 3431"/>
                            <a:gd name="T1" fmla="*/ 0 h 814"/>
                            <a:gd name="T2" fmla="*/ 0 w 3431"/>
                            <a:gd name="T3" fmla="*/ 0 h 814"/>
                            <a:gd name="T4" fmla="*/ 0 w 3431"/>
                            <a:gd name="T5" fmla="*/ 0 h 814"/>
                            <a:gd name="T6" fmla="*/ 0 w 3431"/>
                            <a:gd name="T7" fmla="*/ 0 h 814"/>
                            <a:gd name="T8" fmla="*/ 0 w 3431"/>
                            <a:gd name="T9" fmla="*/ 0 h 814"/>
                            <a:gd name="T10" fmla="*/ 0 w 3431"/>
                            <a:gd name="T11" fmla="*/ 0 h 814"/>
                            <a:gd name="T12" fmla="*/ 0 w 3431"/>
                            <a:gd name="T13" fmla="*/ 0 h 814"/>
                            <a:gd name="T14" fmla="*/ 0 w 3431"/>
                            <a:gd name="T15" fmla="*/ 0 h 814"/>
                            <a:gd name="T16" fmla="*/ 0 w 3431"/>
                            <a:gd name="T17" fmla="*/ 0 h 814"/>
                            <a:gd name="T18" fmla="*/ 0 w 3431"/>
                            <a:gd name="T19" fmla="*/ 0 h 814"/>
                            <a:gd name="T20" fmla="*/ 0 w 3431"/>
                            <a:gd name="T21" fmla="*/ 0 h 814"/>
                            <a:gd name="T22" fmla="*/ 0 w 3431"/>
                            <a:gd name="T23" fmla="*/ 0 h 814"/>
                            <a:gd name="T24" fmla="*/ 0 w 3431"/>
                            <a:gd name="T25" fmla="*/ 0 h 814"/>
                            <a:gd name="T26" fmla="*/ 0 w 3431"/>
                            <a:gd name="T27" fmla="*/ 0 h 814"/>
                            <a:gd name="T28" fmla="*/ 1 w 3431"/>
                            <a:gd name="T29" fmla="*/ 0 h 814"/>
                            <a:gd name="T30" fmla="*/ 1 w 3431"/>
                            <a:gd name="T31" fmla="*/ 0 h 814"/>
                            <a:gd name="T32" fmla="*/ 1 w 3431"/>
                            <a:gd name="T33" fmla="*/ 0 h 814"/>
                            <a:gd name="T34" fmla="*/ 1 w 3431"/>
                            <a:gd name="T35" fmla="*/ 0 h 814"/>
                            <a:gd name="T36" fmla="*/ 1 w 3431"/>
                            <a:gd name="T37" fmla="*/ 0 h 814"/>
                            <a:gd name="T38" fmla="*/ 1 w 3431"/>
                            <a:gd name="T39" fmla="*/ 0 h 814"/>
                            <a:gd name="T40" fmla="*/ 1 w 3431"/>
                            <a:gd name="T41" fmla="*/ 0 h 814"/>
                            <a:gd name="T42" fmla="*/ 1 w 3431"/>
                            <a:gd name="T43" fmla="*/ 0 h 814"/>
                            <a:gd name="T44" fmla="*/ 1 w 3431"/>
                            <a:gd name="T45" fmla="*/ 0 h 814"/>
                            <a:gd name="T46" fmla="*/ 1 w 3431"/>
                            <a:gd name="T47" fmla="*/ 0 h 814"/>
                            <a:gd name="T48" fmla="*/ 1 w 3431"/>
                            <a:gd name="T49" fmla="*/ 0 h 814"/>
                            <a:gd name="T50" fmla="*/ 1 w 3431"/>
                            <a:gd name="T51" fmla="*/ 0 h 814"/>
                            <a:gd name="T52" fmla="*/ 1 w 3431"/>
                            <a:gd name="T53" fmla="*/ 0 h 814"/>
                            <a:gd name="T54" fmla="*/ 1 w 3431"/>
                            <a:gd name="T55" fmla="*/ 0 h 814"/>
                            <a:gd name="T56" fmla="*/ 1 w 3431"/>
                            <a:gd name="T57" fmla="*/ 0 h 814"/>
                            <a:gd name="T58" fmla="*/ 2 w 3431"/>
                            <a:gd name="T59" fmla="*/ 0 h 814"/>
                            <a:gd name="T60" fmla="*/ 2 w 3431"/>
                            <a:gd name="T61" fmla="*/ 0 h 814"/>
                            <a:gd name="T62" fmla="*/ 2 w 3431"/>
                            <a:gd name="T63" fmla="*/ 0 h 814"/>
                            <a:gd name="T64" fmla="*/ 2 w 3431"/>
                            <a:gd name="T65" fmla="*/ 0 h 814"/>
                            <a:gd name="T66" fmla="*/ 2 w 3431"/>
                            <a:gd name="T67" fmla="*/ 0 h 814"/>
                            <a:gd name="T68" fmla="*/ 2 w 3431"/>
                            <a:gd name="T69" fmla="*/ 0 h 814"/>
                            <a:gd name="T70" fmla="*/ 2 w 3431"/>
                            <a:gd name="T71" fmla="*/ 0 h 814"/>
                            <a:gd name="T72" fmla="*/ 2 w 3431"/>
                            <a:gd name="T73" fmla="*/ 0 h 814"/>
                            <a:gd name="T74" fmla="*/ 2 w 3431"/>
                            <a:gd name="T75" fmla="*/ 0 h 814"/>
                            <a:gd name="T76" fmla="*/ 2 w 3431"/>
                            <a:gd name="T77" fmla="*/ 0 h 814"/>
                            <a:gd name="T78" fmla="*/ 2 w 3431"/>
                            <a:gd name="T79" fmla="*/ 0 h 814"/>
                            <a:gd name="T80" fmla="*/ 2 w 3431"/>
                            <a:gd name="T81" fmla="*/ 0 h 814"/>
                            <a:gd name="T82" fmla="*/ 2 w 3431"/>
                            <a:gd name="T83" fmla="*/ 0 h 814"/>
                            <a:gd name="T84" fmla="*/ 2 w 3431"/>
                            <a:gd name="T85" fmla="*/ 0 h 814"/>
                            <a:gd name="T86" fmla="*/ 2 w 3431"/>
                            <a:gd name="T87" fmla="*/ 0 h 814"/>
                            <a:gd name="T88" fmla="*/ 2 w 3431"/>
                            <a:gd name="T89" fmla="*/ 0 h 814"/>
                            <a:gd name="T90" fmla="*/ 2 w 3431"/>
                            <a:gd name="T91" fmla="*/ 0 h 814"/>
                            <a:gd name="T92" fmla="*/ 2 w 3431"/>
                            <a:gd name="T93" fmla="*/ 0 h 814"/>
                            <a:gd name="T94" fmla="*/ 2 w 3431"/>
                            <a:gd name="T95" fmla="*/ 0 h 814"/>
                            <a:gd name="T96" fmla="*/ 2 w 3431"/>
                            <a:gd name="T97" fmla="*/ 0 h 814"/>
                            <a:gd name="T98" fmla="*/ 2 w 3431"/>
                            <a:gd name="T99" fmla="*/ 0 h 814"/>
                            <a:gd name="T100" fmla="*/ 2 w 3431"/>
                            <a:gd name="T101" fmla="*/ 0 h 814"/>
                            <a:gd name="T102" fmla="*/ 2 w 3431"/>
                            <a:gd name="T103" fmla="*/ 0 h 814"/>
                            <a:gd name="T104" fmla="*/ 2 w 3431"/>
                            <a:gd name="T105" fmla="*/ 0 h 814"/>
                            <a:gd name="T106" fmla="*/ 2 w 3431"/>
                            <a:gd name="T107" fmla="*/ 0 h 814"/>
                            <a:gd name="T108" fmla="*/ 2 w 3431"/>
                            <a:gd name="T109" fmla="*/ 0 h 814"/>
                            <a:gd name="T110" fmla="*/ 2 w 3431"/>
                            <a:gd name="T111" fmla="*/ 0 h 814"/>
                            <a:gd name="T112" fmla="*/ 2 w 3431"/>
                            <a:gd name="T113" fmla="*/ 0 h 814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3431"/>
                            <a:gd name="T172" fmla="*/ 0 h 814"/>
                            <a:gd name="T173" fmla="*/ 3431 w 3431"/>
                            <a:gd name="T174" fmla="*/ 814 h 814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3431" h="814">
                              <a:moveTo>
                                <a:pt x="0" y="424"/>
                              </a:moveTo>
                              <a:lnTo>
                                <a:pt x="14" y="424"/>
                              </a:lnTo>
                              <a:lnTo>
                                <a:pt x="38" y="424"/>
                              </a:lnTo>
                              <a:lnTo>
                                <a:pt x="96" y="424"/>
                              </a:lnTo>
                              <a:lnTo>
                                <a:pt x="153" y="424"/>
                              </a:lnTo>
                              <a:lnTo>
                                <a:pt x="177" y="424"/>
                              </a:lnTo>
                              <a:lnTo>
                                <a:pt x="196" y="424"/>
                              </a:lnTo>
                              <a:lnTo>
                                <a:pt x="220" y="424"/>
                              </a:lnTo>
                              <a:lnTo>
                                <a:pt x="234" y="419"/>
                              </a:lnTo>
                              <a:lnTo>
                                <a:pt x="239" y="414"/>
                              </a:lnTo>
                              <a:lnTo>
                                <a:pt x="249" y="419"/>
                              </a:lnTo>
                              <a:lnTo>
                                <a:pt x="258" y="424"/>
                              </a:lnTo>
                              <a:lnTo>
                                <a:pt x="263" y="428"/>
                              </a:lnTo>
                              <a:lnTo>
                                <a:pt x="277" y="452"/>
                              </a:lnTo>
                              <a:lnTo>
                                <a:pt x="292" y="471"/>
                              </a:lnTo>
                              <a:lnTo>
                                <a:pt x="301" y="476"/>
                              </a:lnTo>
                              <a:lnTo>
                                <a:pt x="306" y="476"/>
                              </a:lnTo>
                              <a:lnTo>
                                <a:pt x="316" y="466"/>
                              </a:lnTo>
                              <a:lnTo>
                                <a:pt x="320" y="452"/>
                              </a:lnTo>
                              <a:lnTo>
                                <a:pt x="335" y="414"/>
                              </a:lnTo>
                              <a:lnTo>
                                <a:pt x="344" y="395"/>
                              </a:lnTo>
                              <a:lnTo>
                                <a:pt x="349" y="376"/>
                              </a:lnTo>
                              <a:lnTo>
                                <a:pt x="359" y="366"/>
                              </a:lnTo>
                              <a:lnTo>
                                <a:pt x="364" y="362"/>
                              </a:lnTo>
                              <a:lnTo>
                                <a:pt x="368" y="371"/>
                              </a:lnTo>
                              <a:lnTo>
                                <a:pt x="378" y="385"/>
                              </a:lnTo>
                              <a:lnTo>
                                <a:pt x="383" y="409"/>
                              </a:lnTo>
                              <a:lnTo>
                                <a:pt x="387" y="438"/>
                              </a:lnTo>
                              <a:lnTo>
                                <a:pt x="392" y="466"/>
                              </a:lnTo>
                              <a:lnTo>
                                <a:pt x="397" y="485"/>
                              </a:lnTo>
                              <a:lnTo>
                                <a:pt x="407" y="500"/>
                              </a:lnTo>
                              <a:lnTo>
                                <a:pt x="411" y="504"/>
                              </a:lnTo>
                              <a:lnTo>
                                <a:pt x="421" y="495"/>
                              </a:lnTo>
                              <a:lnTo>
                                <a:pt x="426" y="466"/>
                              </a:lnTo>
                              <a:lnTo>
                                <a:pt x="435" y="433"/>
                              </a:lnTo>
                              <a:lnTo>
                                <a:pt x="445" y="400"/>
                              </a:lnTo>
                              <a:lnTo>
                                <a:pt x="454" y="362"/>
                              </a:lnTo>
                              <a:lnTo>
                                <a:pt x="464" y="328"/>
                              </a:lnTo>
                              <a:lnTo>
                                <a:pt x="469" y="309"/>
                              </a:lnTo>
                              <a:lnTo>
                                <a:pt x="474" y="305"/>
                              </a:lnTo>
                              <a:lnTo>
                                <a:pt x="478" y="305"/>
                              </a:lnTo>
                              <a:lnTo>
                                <a:pt x="483" y="309"/>
                              </a:lnTo>
                              <a:lnTo>
                                <a:pt x="483" y="319"/>
                              </a:lnTo>
                              <a:lnTo>
                                <a:pt x="493" y="352"/>
                              </a:lnTo>
                              <a:lnTo>
                                <a:pt x="498" y="395"/>
                              </a:lnTo>
                              <a:lnTo>
                                <a:pt x="502" y="443"/>
                              </a:lnTo>
                              <a:lnTo>
                                <a:pt x="507" y="485"/>
                              </a:lnTo>
                              <a:lnTo>
                                <a:pt x="512" y="528"/>
                              </a:lnTo>
                              <a:lnTo>
                                <a:pt x="521" y="552"/>
                              </a:lnTo>
                              <a:lnTo>
                                <a:pt x="521" y="561"/>
                              </a:lnTo>
                              <a:lnTo>
                                <a:pt x="526" y="561"/>
                              </a:lnTo>
                              <a:lnTo>
                                <a:pt x="531" y="557"/>
                              </a:lnTo>
                              <a:lnTo>
                                <a:pt x="536" y="547"/>
                              </a:lnTo>
                              <a:lnTo>
                                <a:pt x="536" y="528"/>
                              </a:lnTo>
                              <a:lnTo>
                                <a:pt x="541" y="509"/>
                              </a:lnTo>
                              <a:lnTo>
                                <a:pt x="550" y="457"/>
                              </a:lnTo>
                              <a:lnTo>
                                <a:pt x="560" y="400"/>
                              </a:lnTo>
                              <a:lnTo>
                                <a:pt x="565" y="343"/>
                              </a:lnTo>
                              <a:lnTo>
                                <a:pt x="574" y="290"/>
                              </a:lnTo>
                              <a:lnTo>
                                <a:pt x="579" y="271"/>
                              </a:lnTo>
                              <a:lnTo>
                                <a:pt x="584" y="257"/>
                              </a:lnTo>
                              <a:lnTo>
                                <a:pt x="588" y="247"/>
                              </a:lnTo>
                              <a:lnTo>
                                <a:pt x="593" y="247"/>
                              </a:lnTo>
                              <a:lnTo>
                                <a:pt x="598" y="252"/>
                              </a:lnTo>
                              <a:lnTo>
                                <a:pt x="598" y="266"/>
                              </a:lnTo>
                              <a:lnTo>
                                <a:pt x="603" y="286"/>
                              </a:lnTo>
                              <a:lnTo>
                                <a:pt x="608" y="309"/>
                              </a:lnTo>
                              <a:lnTo>
                                <a:pt x="612" y="371"/>
                              </a:lnTo>
                              <a:lnTo>
                                <a:pt x="622" y="438"/>
                              </a:lnTo>
                              <a:lnTo>
                                <a:pt x="627" y="504"/>
                              </a:lnTo>
                              <a:lnTo>
                                <a:pt x="631" y="561"/>
                              </a:lnTo>
                              <a:lnTo>
                                <a:pt x="636" y="585"/>
                              </a:lnTo>
                              <a:lnTo>
                                <a:pt x="641" y="600"/>
                              </a:lnTo>
                              <a:lnTo>
                                <a:pt x="641" y="614"/>
                              </a:lnTo>
                              <a:lnTo>
                                <a:pt x="646" y="614"/>
                              </a:lnTo>
                              <a:lnTo>
                                <a:pt x="651" y="609"/>
                              </a:lnTo>
                              <a:lnTo>
                                <a:pt x="655" y="595"/>
                              </a:lnTo>
                              <a:lnTo>
                                <a:pt x="655" y="571"/>
                              </a:lnTo>
                              <a:lnTo>
                                <a:pt x="660" y="542"/>
                              </a:lnTo>
                              <a:lnTo>
                                <a:pt x="670" y="476"/>
                              </a:lnTo>
                              <a:lnTo>
                                <a:pt x="675" y="395"/>
                              </a:lnTo>
                              <a:lnTo>
                                <a:pt x="684" y="319"/>
                              </a:lnTo>
                              <a:lnTo>
                                <a:pt x="689" y="286"/>
                              </a:lnTo>
                              <a:lnTo>
                                <a:pt x="689" y="252"/>
                              </a:lnTo>
                              <a:lnTo>
                                <a:pt x="694" y="228"/>
                              </a:lnTo>
                              <a:lnTo>
                                <a:pt x="698" y="205"/>
                              </a:lnTo>
                              <a:lnTo>
                                <a:pt x="698" y="195"/>
                              </a:lnTo>
                              <a:lnTo>
                                <a:pt x="703" y="190"/>
                              </a:lnTo>
                              <a:lnTo>
                                <a:pt x="708" y="195"/>
                              </a:lnTo>
                              <a:lnTo>
                                <a:pt x="708" y="214"/>
                              </a:lnTo>
                              <a:lnTo>
                                <a:pt x="713" y="238"/>
                              </a:lnTo>
                              <a:lnTo>
                                <a:pt x="718" y="266"/>
                              </a:lnTo>
                              <a:lnTo>
                                <a:pt x="722" y="305"/>
                              </a:lnTo>
                              <a:lnTo>
                                <a:pt x="722" y="343"/>
                              </a:lnTo>
                              <a:lnTo>
                                <a:pt x="732" y="428"/>
                              </a:lnTo>
                              <a:lnTo>
                                <a:pt x="737" y="514"/>
                              </a:lnTo>
                              <a:lnTo>
                                <a:pt x="742" y="552"/>
                              </a:lnTo>
                              <a:lnTo>
                                <a:pt x="742" y="585"/>
                              </a:lnTo>
                              <a:lnTo>
                                <a:pt x="746" y="619"/>
                              </a:lnTo>
                              <a:lnTo>
                                <a:pt x="751" y="638"/>
                              </a:lnTo>
                              <a:lnTo>
                                <a:pt x="751" y="652"/>
                              </a:lnTo>
                              <a:lnTo>
                                <a:pt x="756" y="657"/>
                              </a:lnTo>
                              <a:lnTo>
                                <a:pt x="761" y="647"/>
                              </a:lnTo>
                              <a:lnTo>
                                <a:pt x="765" y="633"/>
                              </a:lnTo>
                              <a:lnTo>
                                <a:pt x="765" y="604"/>
                              </a:lnTo>
                              <a:lnTo>
                                <a:pt x="770" y="571"/>
                              </a:lnTo>
                              <a:lnTo>
                                <a:pt x="775" y="533"/>
                              </a:lnTo>
                              <a:lnTo>
                                <a:pt x="780" y="490"/>
                              </a:lnTo>
                              <a:lnTo>
                                <a:pt x="789" y="400"/>
                              </a:lnTo>
                              <a:lnTo>
                                <a:pt x="794" y="305"/>
                              </a:lnTo>
                              <a:lnTo>
                                <a:pt x="799" y="262"/>
                              </a:lnTo>
                              <a:lnTo>
                                <a:pt x="804" y="224"/>
                              </a:lnTo>
                              <a:lnTo>
                                <a:pt x="809" y="195"/>
                              </a:lnTo>
                              <a:lnTo>
                                <a:pt x="809" y="171"/>
                              </a:lnTo>
                              <a:lnTo>
                                <a:pt x="813" y="157"/>
                              </a:lnTo>
                              <a:lnTo>
                                <a:pt x="818" y="152"/>
                              </a:lnTo>
                              <a:lnTo>
                                <a:pt x="823" y="162"/>
                              </a:lnTo>
                              <a:lnTo>
                                <a:pt x="828" y="181"/>
                              </a:lnTo>
                              <a:lnTo>
                                <a:pt x="828" y="209"/>
                              </a:lnTo>
                              <a:lnTo>
                                <a:pt x="832" y="243"/>
                              </a:lnTo>
                              <a:lnTo>
                                <a:pt x="837" y="286"/>
                              </a:lnTo>
                              <a:lnTo>
                                <a:pt x="842" y="333"/>
                              </a:lnTo>
                              <a:lnTo>
                                <a:pt x="847" y="438"/>
                              </a:lnTo>
                              <a:lnTo>
                                <a:pt x="856" y="538"/>
                              </a:lnTo>
                              <a:lnTo>
                                <a:pt x="856" y="585"/>
                              </a:lnTo>
                              <a:lnTo>
                                <a:pt x="861" y="628"/>
                              </a:lnTo>
                              <a:lnTo>
                                <a:pt x="866" y="661"/>
                              </a:lnTo>
                              <a:lnTo>
                                <a:pt x="871" y="690"/>
                              </a:lnTo>
                              <a:lnTo>
                                <a:pt x="871" y="704"/>
                              </a:lnTo>
                              <a:lnTo>
                                <a:pt x="876" y="709"/>
                              </a:lnTo>
                              <a:lnTo>
                                <a:pt x="880" y="699"/>
                              </a:lnTo>
                              <a:lnTo>
                                <a:pt x="880" y="680"/>
                              </a:lnTo>
                              <a:lnTo>
                                <a:pt x="885" y="652"/>
                              </a:lnTo>
                              <a:lnTo>
                                <a:pt x="890" y="609"/>
                              </a:lnTo>
                              <a:lnTo>
                                <a:pt x="895" y="566"/>
                              </a:lnTo>
                              <a:lnTo>
                                <a:pt x="895" y="514"/>
                              </a:lnTo>
                              <a:lnTo>
                                <a:pt x="904" y="400"/>
                              </a:lnTo>
                              <a:lnTo>
                                <a:pt x="909" y="290"/>
                              </a:lnTo>
                              <a:lnTo>
                                <a:pt x="914" y="238"/>
                              </a:lnTo>
                              <a:lnTo>
                                <a:pt x="914" y="195"/>
                              </a:lnTo>
                              <a:lnTo>
                                <a:pt x="919" y="157"/>
                              </a:lnTo>
                              <a:lnTo>
                                <a:pt x="923" y="129"/>
                              </a:lnTo>
                              <a:lnTo>
                                <a:pt x="923" y="109"/>
                              </a:lnTo>
                              <a:lnTo>
                                <a:pt x="928" y="105"/>
                              </a:lnTo>
                              <a:lnTo>
                                <a:pt x="933" y="114"/>
                              </a:lnTo>
                              <a:lnTo>
                                <a:pt x="938" y="138"/>
                              </a:lnTo>
                              <a:lnTo>
                                <a:pt x="938" y="171"/>
                              </a:lnTo>
                              <a:lnTo>
                                <a:pt x="942" y="209"/>
                              </a:lnTo>
                              <a:lnTo>
                                <a:pt x="947" y="262"/>
                              </a:lnTo>
                              <a:lnTo>
                                <a:pt x="952" y="319"/>
                              </a:lnTo>
                              <a:lnTo>
                                <a:pt x="962" y="438"/>
                              </a:lnTo>
                              <a:lnTo>
                                <a:pt x="966" y="557"/>
                              </a:lnTo>
                              <a:lnTo>
                                <a:pt x="971" y="609"/>
                              </a:lnTo>
                              <a:lnTo>
                                <a:pt x="976" y="657"/>
                              </a:lnTo>
                              <a:lnTo>
                                <a:pt x="981" y="699"/>
                              </a:lnTo>
                              <a:lnTo>
                                <a:pt x="981" y="733"/>
                              </a:lnTo>
                              <a:lnTo>
                                <a:pt x="986" y="752"/>
                              </a:lnTo>
                              <a:lnTo>
                                <a:pt x="990" y="757"/>
                              </a:lnTo>
                              <a:lnTo>
                                <a:pt x="995" y="747"/>
                              </a:lnTo>
                              <a:lnTo>
                                <a:pt x="995" y="723"/>
                              </a:lnTo>
                              <a:lnTo>
                                <a:pt x="1000" y="690"/>
                              </a:lnTo>
                              <a:lnTo>
                                <a:pt x="1000" y="647"/>
                              </a:lnTo>
                              <a:lnTo>
                                <a:pt x="1005" y="590"/>
                              </a:lnTo>
                              <a:lnTo>
                                <a:pt x="1005" y="533"/>
                              </a:lnTo>
                              <a:lnTo>
                                <a:pt x="1009" y="404"/>
                              </a:lnTo>
                              <a:lnTo>
                                <a:pt x="1014" y="276"/>
                              </a:lnTo>
                              <a:lnTo>
                                <a:pt x="1019" y="219"/>
                              </a:lnTo>
                              <a:lnTo>
                                <a:pt x="1019" y="167"/>
                              </a:lnTo>
                              <a:lnTo>
                                <a:pt x="1024" y="124"/>
                              </a:lnTo>
                              <a:lnTo>
                                <a:pt x="1029" y="90"/>
                              </a:lnTo>
                              <a:lnTo>
                                <a:pt x="1029" y="71"/>
                              </a:lnTo>
                              <a:lnTo>
                                <a:pt x="1033" y="67"/>
                              </a:lnTo>
                              <a:lnTo>
                                <a:pt x="1038" y="76"/>
                              </a:lnTo>
                              <a:lnTo>
                                <a:pt x="1043" y="100"/>
                              </a:lnTo>
                              <a:lnTo>
                                <a:pt x="1043" y="138"/>
                              </a:lnTo>
                              <a:lnTo>
                                <a:pt x="1048" y="190"/>
                              </a:lnTo>
                              <a:lnTo>
                                <a:pt x="1053" y="247"/>
                              </a:lnTo>
                              <a:lnTo>
                                <a:pt x="1057" y="309"/>
                              </a:lnTo>
                              <a:lnTo>
                                <a:pt x="1067" y="447"/>
                              </a:lnTo>
                              <a:lnTo>
                                <a:pt x="1076" y="585"/>
                              </a:lnTo>
                              <a:lnTo>
                                <a:pt x="1081" y="647"/>
                              </a:lnTo>
                              <a:lnTo>
                                <a:pt x="1086" y="704"/>
                              </a:lnTo>
                              <a:lnTo>
                                <a:pt x="1091" y="747"/>
                              </a:lnTo>
                              <a:lnTo>
                                <a:pt x="1091" y="785"/>
                              </a:lnTo>
                              <a:lnTo>
                                <a:pt x="1096" y="809"/>
                              </a:lnTo>
                              <a:lnTo>
                                <a:pt x="1100" y="814"/>
                              </a:lnTo>
                              <a:lnTo>
                                <a:pt x="1105" y="804"/>
                              </a:lnTo>
                              <a:lnTo>
                                <a:pt x="1110" y="780"/>
                              </a:lnTo>
                              <a:lnTo>
                                <a:pt x="1115" y="742"/>
                              </a:lnTo>
                              <a:lnTo>
                                <a:pt x="1120" y="695"/>
                              </a:lnTo>
                              <a:lnTo>
                                <a:pt x="1120" y="642"/>
                              </a:lnTo>
                              <a:lnTo>
                                <a:pt x="1124" y="581"/>
                              </a:lnTo>
                              <a:lnTo>
                                <a:pt x="1134" y="443"/>
                              </a:lnTo>
                              <a:lnTo>
                                <a:pt x="1139" y="300"/>
                              </a:lnTo>
                              <a:lnTo>
                                <a:pt x="1143" y="233"/>
                              </a:lnTo>
                              <a:lnTo>
                                <a:pt x="1148" y="176"/>
                              </a:lnTo>
                              <a:lnTo>
                                <a:pt x="1148" y="119"/>
                              </a:lnTo>
                              <a:lnTo>
                                <a:pt x="1153" y="76"/>
                              </a:lnTo>
                              <a:lnTo>
                                <a:pt x="1153" y="43"/>
                              </a:lnTo>
                              <a:lnTo>
                                <a:pt x="1158" y="19"/>
                              </a:lnTo>
                              <a:lnTo>
                                <a:pt x="1163" y="10"/>
                              </a:lnTo>
                              <a:lnTo>
                                <a:pt x="1163" y="14"/>
                              </a:lnTo>
                              <a:lnTo>
                                <a:pt x="1167" y="29"/>
                              </a:lnTo>
                              <a:lnTo>
                                <a:pt x="1167" y="48"/>
                              </a:lnTo>
                              <a:lnTo>
                                <a:pt x="1172" y="71"/>
                              </a:lnTo>
                              <a:lnTo>
                                <a:pt x="1172" y="133"/>
                              </a:lnTo>
                              <a:lnTo>
                                <a:pt x="1177" y="200"/>
                              </a:lnTo>
                              <a:lnTo>
                                <a:pt x="1182" y="262"/>
                              </a:lnTo>
                              <a:lnTo>
                                <a:pt x="1187" y="314"/>
                              </a:lnTo>
                              <a:lnTo>
                                <a:pt x="1191" y="338"/>
                              </a:lnTo>
                              <a:lnTo>
                                <a:pt x="1196" y="352"/>
                              </a:lnTo>
                              <a:lnTo>
                                <a:pt x="1201" y="376"/>
                              </a:lnTo>
                              <a:lnTo>
                                <a:pt x="1201" y="390"/>
                              </a:lnTo>
                              <a:lnTo>
                                <a:pt x="1201" y="404"/>
                              </a:lnTo>
                              <a:lnTo>
                                <a:pt x="1201" y="409"/>
                              </a:lnTo>
                              <a:lnTo>
                                <a:pt x="1206" y="414"/>
                              </a:lnTo>
                              <a:lnTo>
                                <a:pt x="1225" y="419"/>
                              </a:lnTo>
                              <a:lnTo>
                                <a:pt x="1253" y="419"/>
                              </a:lnTo>
                              <a:lnTo>
                                <a:pt x="1277" y="424"/>
                              </a:lnTo>
                              <a:lnTo>
                                <a:pt x="1301" y="424"/>
                              </a:lnTo>
                              <a:lnTo>
                                <a:pt x="1335" y="428"/>
                              </a:lnTo>
                              <a:lnTo>
                                <a:pt x="1373" y="428"/>
                              </a:lnTo>
                              <a:lnTo>
                                <a:pt x="1421" y="428"/>
                              </a:lnTo>
                              <a:lnTo>
                                <a:pt x="1474" y="428"/>
                              </a:lnTo>
                              <a:lnTo>
                                <a:pt x="1593" y="428"/>
                              </a:lnTo>
                              <a:lnTo>
                                <a:pt x="1718" y="428"/>
                              </a:lnTo>
                              <a:lnTo>
                                <a:pt x="1842" y="428"/>
                              </a:lnTo>
                              <a:lnTo>
                                <a:pt x="1957" y="424"/>
                              </a:lnTo>
                              <a:lnTo>
                                <a:pt x="2009" y="424"/>
                              </a:lnTo>
                              <a:lnTo>
                                <a:pt x="2053" y="424"/>
                              </a:lnTo>
                              <a:lnTo>
                                <a:pt x="2096" y="424"/>
                              </a:lnTo>
                              <a:lnTo>
                                <a:pt x="2124" y="424"/>
                              </a:lnTo>
                              <a:lnTo>
                                <a:pt x="2148" y="424"/>
                              </a:lnTo>
                              <a:lnTo>
                                <a:pt x="2167" y="424"/>
                              </a:lnTo>
                              <a:lnTo>
                                <a:pt x="2182" y="424"/>
                              </a:lnTo>
                              <a:lnTo>
                                <a:pt x="2191" y="424"/>
                              </a:lnTo>
                              <a:lnTo>
                                <a:pt x="2201" y="424"/>
                              </a:lnTo>
                              <a:lnTo>
                                <a:pt x="2196" y="424"/>
                              </a:lnTo>
                              <a:lnTo>
                                <a:pt x="2187" y="424"/>
                              </a:lnTo>
                              <a:lnTo>
                                <a:pt x="2182" y="424"/>
                              </a:lnTo>
                              <a:lnTo>
                                <a:pt x="2196" y="424"/>
                              </a:lnTo>
                              <a:lnTo>
                                <a:pt x="2210" y="419"/>
                              </a:lnTo>
                              <a:lnTo>
                                <a:pt x="2225" y="414"/>
                              </a:lnTo>
                              <a:lnTo>
                                <a:pt x="2239" y="419"/>
                              </a:lnTo>
                              <a:lnTo>
                                <a:pt x="2249" y="424"/>
                              </a:lnTo>
                              <a:lnTo>
                                <a:pt x="2253" y="428"/>
                              </a:lnTo>
                              <a:lnTo>
                                <a:pt x="2268" y="452"/>
                              </a:lnTo>
                              <a:lnTo>
                                <a:pt x="2282" y="471"/>
                              </a:lnTo>
                              <a:lnTo>
                                <a:pt x="2292" y="476"/>
                              </a:lnTo>
                              <a:lnTo>
                                <a:pt x="2297" y="476"/>
                              </a:lnTo>
                              <a:lnTo>
                                <a:pt x="2306" y="466"/>
                              </a:lnTo>
                              <a:lnTo>
                                <a:pt x="2311" y="452"/>
                              </a:lnTo>
                              <a:lnTo>
                                <a:pt x="2325" y="414"/>
                              </a:lnTo>
                              <a:lnTo>
                                <a:pt x="2335" y="390"/>
                              </a:lnTo>
                              <a:lnTo>
                                <a:pt x="2340" y="376"/>
                              </a:lnTo>
                              <a:lnTo>
                                <a:pt x="2349" y="362"/>
                              </a:lnTo>
                              <a:lnTo>
                                <a:pt x="2354" y="362"/>
                              </a:lnTo>
                              <a:lnTo>
                                <a:pt x="2364" y="371"/>
                              </a:lnTo>
                              <a:lnTo>
                                <a:pt x="2368" y="395"/>
                              </a:lnTo>
                              <a:lnTo>
                                <a:pt x="2378" y="424"/>
                              </a:lnTo>
                              <a:lnTo>
                                <a:pt x="2383" y="452"/>
                              </a:lnTo>
                              <a:lnTo>
                                <a:pt x="2392" y="485"/>
                              </a:lnTo>
                              <a:lnTo>
                                <a:pt x="2397" y="509"/>
                              </a:lnTo>
                              <a:lnTo>
                                <a:pt x="2407" y="523"/>
                              </a:lnTo>
                              <a:lnTo>
                                <a:pt x="2411" y="528"/>
                              </a:lnTo>
                              <a:lnTo>
                                <a:pt x="2416" y="523"/>
                              </a:lnTo>
                              <a:lnTo>
                                <a:pt x="2416" y="514"/>
                              </a:lnTo>
                              <a:lnTo>
                                <a:pt x="2426" y="490"/>
                              </a:lnTo>
                              <a:lnTo>
                                <a:pt x="2431" y="452"/>
                              </a:lnTo>
                              <a:lnTo>
                                <a:pt x="2440" y="409"/>
                              </a:lnTo>
                              <a:lnTo>
                                <a:pt x="2445" y="366"/>
                              </a:lnTo>
                              <a:lnTo>
                                <a:pt x="2450" y="333"/>
                              </a:lnTo>
                              <a:lnTo>
                                <a:pt x="2459" y="309"/>
                              </a:lnTo>
                              <a:lnTo>
                                <a:pt x="2459" y="305"/>
                              </a:lnTo>
                              <a:lnTo>
                                <a:pt x="2464" y="305"/>
                              </a:lnTo>
                              <a:lnTo>
                                <a:pt x="2469" y="309"/>
                              </a:lnTo>
                              <a:lnTo>
                                <a:pt x="2474" y="319"/>
                              </a:lnTo>
                              <a:lnTo>
                                <a:pt x="2478" y="352"/>
                              </a:lnTo>
                              <a:lnTo>
                                <a:pt x="2488" y="400"/>
                              </a:lnTo>
                              <a:lnTo>
                                <a:pt x="2493" y="452"/>
                              </a:lnTo>
                              <a:lnTo>
                                <a:pt x="2502" y="504"/>
                              </a:lnTo>
                              <a:lnTo>
                                <a:pt x="2507" y="547"/>
                              </a:lnTo>
                              <a:lnTo>
                                <a:pt x="2512" y="566"/>
                              </a:lnTo>
                              <a:lnTo>
                                <a:pt x="2517" y="576"/>
                              </a:lnTo>
                              <a:lnTo>
                                <a:pt x="2517" y="585"/>
                              </a:lnTo>
                              <a:lnTo>
                                <a:pt x="2521" y="585"/>
                              </a:lnTo>
                              <a:lnTo>
                                <a:pt x="2526" y="581"/>
                              </a:lnTo>
                              <a:lnTo>
                                <a:pt x="2531" y="566"/>
                              </a:lnTo>
                              <a:lnTo>
                                <a:pt x="2531" y="552"/>
                              </a:lnTo>
                              <a:lnTo>
                                <a:pt x="2536" y="528"/>
                              </a:lnTo>
                              <a:lnTo>
                                <a:pt x="2545" y="471"/>
                              </a:lnTo>
                              <a:lnTo>
                                <a:pt x="2550" y="409"/>
                              </a:lnTo>
                              <a:lnTo>
                                <a:pt x="2560" y="352"/>
                              </a:lnTo>
                              <a:lnTo>
                                <a:pt x="2564" y="295"/>
                              </a:lnTo>
                              <a:lnTo>
                                <a:pt x="2569" y="276"/>
                              </a:lnTo>
                              <a:lnTo>
                                <a:pt x="2574" y="262"/>
                              </a:lnTo>
                              <a:lnTo>
                                <a:pt x="2574" y="252"/>
                              </a:lnTo>
                              <a:lnTo>
                                <a:pt x="2579" y="247"/>
                              </a:lnTo>
                              <a:lnTo>
                                <a:pt x="2584" y="252"/>
                              </a:lnTo>
                              <a:lnTo>
                                <a:pt x="2588" y="266"/>
                              </a:lnTo>
                              <a:lnTo>
                                <a:pt x="2588" y="286"/>
                              </a:lnTo>
                              <a:lnTo>
                                <a:pt x="2593" y="309"/>
                              </a:lnTo>
                              <a:lnTo>
                                <a:pt x="2603" y="366"/>
                              </a:lnTo>
                              <a:lnTo>
                                <a:pt x="2608" y="438"/>
                              </a:lnTo>
                              <a:lnTo>
                                <a:pt x="2617" y="504"/>
                              </a:lnTo>
                              <a:lnTo>
                                <a:pt x="2622" y="561"/>
                              </a:lnTo>
                              <a:lnTo>
                                <a:pt x="2627" y="585"/>
                              </a:lnTo>
                              <a:lnTo>
                                <a:pt x="2631" y="600"/>
                              </a:lnTo>
                              <a:lnTo>
                                <a:pt x="2631" y="614"/>
                              </a:lnTo>
                              <a:lnTo>
                                <a:pt x="2636" y="614"/>
                              </a:lnTo>
                              <a:lnTo>
                                <a:pt x="2641" y="609"/>
                              </a:lnTo>
                              <a:lnTo>
                                <a:pt x="2646" y="595"/>
                              </a:lnTo>
                              <a:lnTo>
                                <a:pt x="2646" y="571"/>
                              </a:lnTo>
                              <a:lnTo>
                                <a:pt x="2651" y="542"/>
                              </a:lnTo>
                              <a:lnTo>
                                <a:pt x="2660" y="471"/>
                              </a:lnTo>
                              <a:lnTo>
                                <a:pt x="2665" y="395"/>
                              </a:lnTo>
                              <a:lnTo>
                                <a:pt x="2675" y="319"/>
                              </a:lnTo>
                              <a:lnTo>
                                <a:pt x="2675" y="281"/>
                              </a:lnTo>
                              <a:lnTo>
                                <a:pt x="2679" y="252"/>
                              </a:lnTo>
                              <a:lnTo>
                                <a:pt x="2684" y="224"/>
                              </a:lnTo>
                              <a:lnTo>
                                <a:pt x="2689" y="205"/>
                              </a:lnTo>
                              <a:lnTo>
                                <a:pt x="2689" y="195"/>
                              </a:lnTo>
                              <a:lnTo>
                                <a:pt x="2694" y="190"/>
                              </a:lnTo>
                              <a:lnTo>
                                <a:pt x="2698" y="200"/>
                              </a:lnTo>
                              <a:lnTo>
                                <a:pt x="2703" y="214"/>
                              </a:lnTo>
                              <a:lnTo>
                                <a:pt x="2703" y="238"/>
                              </a:lnTo>
                              <a:lnTo>
                                <a:pt x="2708" y="271"/>
                              </a:lnTo>
                              <a:lnTo>
                                <a:pt x="2713" y="309"/>
                              </a:lnTo>
                              <a:lnTo>
                                <a:pt x="2718" y="347"/>
                              </a:lnTo>
                              <a:lnTo>
                                <a:pt x="2722" y="438"/>
                              </a:lnTo>
                              <a:lnTo>
                                <a:pt x="2732" y="523"/>
                              </a:lnTo>
                              <a:lnTo>
                                <a:pt x="2732" y="561"/>
                              </a:lnTo>
                              <a:lnTo>
                                <a:pt x="2737" y="600"/>
                              </a:lnTo>
                              <a:lnTo>
                                <a:pt x="2742" y="628"/>
                              </a:lnTo>
                              <a:lnTo>
                                <a:pt x="2746" y="647"/>
                              </a:lnTo>
                              <a:lnTo>
                                <a:pt x="2746" y="661"/>
                              </a:lnTo>
                              <a:lnTo>
                                <a:pt x="2751" y="666"/>
                              </a:lnTo>
                              <a:lnTo>
                                <a:pt x="2756" y="661"/>
                              </a:lnTo>
                              <a:lnTo>
                                <a:pt x="2756" y="642"/>
                              </a:lnTo>
                              <a:lnTo>
                                <a:pt x="2761" y="619"/>
                              </a:lnTo>
                              <a:lnTo>
                                <a:pt x="2761" y="585"/>
                              </a:lnTo>
                              <a:lnTo>
                                <a:pt x="2765" y="542"/>
                              </a:lnTo>
                              <a:lnTo>
                                <a:pt x="2770" y="500"/>
                              </a:lnTo>
                              <a:lnTo>
                                <a:pt x="2775" y="404"/>
                              </a:lnTo>
                              <a:lnTo>
                                <a:pt x="2785" y="314"/>
                              </a:lnTo>
                              <a:lnTo>
                                <a:pt x="2785" y="266"/>
                              </a:lnTo>
                              <a:lnTo>
                                <a:pt x="2789" y="228"/>
                              </a:lnTo>
                              <a:lnTo>
                                <a:pt x="2794" y="200"/>
                              </a:lnTo>
                              <a:lnTo>
                                <a:pt x="2799" y="171"/>
                              </a:lnTo>
                              <a:lnTo>
                                <a:pt x="2799" y="157"/>
                              </a:lnTo>
                              <a:lnTo>
                                <a:pt x="2804" y="152"/>
                              </a:lnTo>
                              <a:lnTo>
                                <a:pt x="2809" y="162"/>
                              </a:lnTo>
                              <a:lnTo>
                                <a:pt x="2813" y="176"/>
                              </a:lnTo>
                              <a:lnTo>
                                <a:pt x="2813" y="205"/>
                              </a:lnTo>
                              <a:lnTo>
                                <a:pt x="2818" y="243"/>
                              </a:lnTo>
                              <a:lnTo>
                                <a:pt x="2823" y="286"/>
                              </a:lnTo>
                              <a:lnTo>
                                <a:pt x="2828" y="328"/>
                              </a:lnTo>
                              <a:lnTo>
                                <a:pt x="2837" y="433"/>
                              </a:lnTo>
                              <a:lnTo>
                                <a:pt x="2842" y="533"/>
                              </a:lnTo>
                              <a:lnTo>
                                <a:pt x="2847" y="576"/>
                              </a:lnTo>
                              <a:lnTo>
                                <a:pt x="2852" y="619"/>
                              </a:lnTo>
                              <a:lnTo>
                                <a:pt x="2856" y="652"/>
                              </a:lnTo>
                              <a:lnTo>
                                <a:pt x="2856" y="680"/>
                              </a:lnTo>
                              <a:lnTo>
                                <a:pt x="2861" y="695"/>
                              </a:lnTo>
                              <a:lnTo>
                                <a:pt x="2866" y="699"/>
                              </a:lnTo>
                              <a:lnTo>
                                <a:pt x="2871" y="690"/>
                              </a:lnTo>
                              <a:lnTo>
                                <a:pt x="2871" y="671"/>
                              </a:lnTo>
                              <a:lnTo>
                                <a:pt x="2875" y="642"/>
                              </a:lnTo>
                              <a:lnTo>
                                <a:pt x="2880" y="600"/>
                              </a:lnTo>
                              <a:lnTo>
                                <a:pt x="2885" y="557"/>
                              </a:lnTo>
                              <a:lnTo>
                                <a:pt x="2885" y="504"/>
                              </a:lnTo>
                              <a:lnTo>
                                <a:pt x="2895" y="395"/>
                              </a:lnTo>
                              <a:lnTo>
                                <a:pt x="2899" y="286"/>
                              </a:lnTo>
                              <a:lnTo>
                                <a:pt x="2904" y="238"/>
                              </a:lnTo>
                              <a:lnTo>
                                <a:pt x="2904" y="190"/>
                              </a:lnTo>
                              <a:lnTo>
                                <a:pt x="2909" y="157"/>
                              </a:lnTo>
                              <a:lnTo>
                                <a:pt x="2914" y="129"/>
                              </a:lnTo>
                              <a:lnTo>
                                <a:pt x="2914" y="109"/>
                              </a:lnTo>
                              <a:lnTo>
                                <a:pt x="2919" y="105"/>
                              </a:lnTo>
                              <a:lnTo>
                                <a:pt x="2923" y="114"/>
                              </a:lnTo>
                              <a:lnTo>
                                <a:pt x="2928" y="138"/>
                              </a:lnTo>
                              <a:lnTo>
                                <a:pt x="2928" y="171"/>
                              </a:lnTo>
                              <a:lnTo>
                                <a:pt x="2933" y="214"/>
                              </a:lnTo>
                              <a:lnTo>
                                <a:pt x="2938" y="262"/>
                              </a:lnTo>
                              <a:lnTo>
                                <a:pt x="2942" y="319"/>
                              </a:lnTo>
                              <a:lnTo>
                                <a:pt x="2947" y="438"/>
                              </a:lnTo>
                              <a:lnTo>
                                <a:pt x="2957" y="557"/>
                              </a:lnTo>
                              <a:lnTo>
                                <a:pt x="2957" y="614"/>
                              </a:lnTo>
                              <a:lnTo>
                                <a:pt x="2962" y="661"/>
                              </a:lnTo>
                              <a:lnTo>
                                <a:pt x="2966" y="699"/>
                              </a:lnTo>
                              <a:lnTo>
                                <a:pt x="2971" y="733"/>
                              </a:lnTo>
                              <a:lnTo>
                                <a:pt x="2971" y="752"/>
                              </a:lnTo>
                              <a:lnTo>
                                <a:pt x="2976" y="757"/>
                              </a:lnTo>
                              <a:lnTo>
                                <a:pt x="2981" y="747"/>
                              </a:lnTo>
                              <a:lnTo>
                                <a:pt x="2986" y="723"/>
                              </a:lnTo>
                              <a:lnTo>
                                <a:pt x="2986" y="690"/>
                              </a:lnTo>
                              <a:lnTo>
                                <a:pt x="2990" y="642"/>
                              </a:lnTo>
                              <a:lnTo>
                                <a:pt x="2995" y="590"/>
                              </a:lnTo>
                              <a:lnTo>
                                <a:pt x="3000" y="528"/>
                              </a:lnTo>
                              <a:lnTo>
                                <a:pt x="3005" y="400"/>
                              </a:lnTo>
                              <a:lnTo>
                                <a:pt x="3014" y="271"/>
                              </a:lnTo>
                              <a:lnTo>
                                <a:pt x="3014" y="214"/>
                              </a:lnTo>
                              <a:lnTo>
                                <a:pt x="3019" y="162"/>
                              </a:lnTo>
                              <a:lnTo>
                                <a:pt x="3024" y="119"/>
                              </a:lnTo>
                              <a:lnTo>
                                <a:pt x="3029" y="86"/>
                              </a:lnTo>
                              <a:lnTo>
                                <a:pt x="3029" y="62"/>
                              </a:lnTo>
                              <a:lnTo>
                                <a:pt x="3033" y="57"/>
                              </a:lnTo>
                              <a:lnTo>
                                <a:pt x="3038" y="67"/>
                              </a:lnTo>
                              <a:lnTo>
                                <a:pt x="3043" y="90"/>
                              </a:lnTo>
                              <a:lnTo>
                                <a:pt x="3043" y="133"/>
                              </a:lnTo>
                              <a:lnTo>
                                <a:pt x="3048" y="181"/>
                              </a:lnTo>
                              <a:lnTo>
                                <a:pt x="3053" y="238"/>
                              </a:lnTo>
                              <a:lnTo>
                                <a:pt x="3057" y="300"/>
                              </a:lnTo>
                              <a:lnTo>
                                <a:pt x="3062" y="443"/>
                              </a:lnTo>
                              <a:lnTo>
                                <a:pt x="3072" y="581"/>
                              </a:lnTo>
                              <a:lnTo>
                                <a:pt x="3072" y="642"/>
                              </a:lnTo>
                              <a:lnTo>
                                <a:pt x="3076" y="699"/>
                              </a:lnTo>
                              <a:lnTo>
                                <a:pt x="3081" y="747"/>
                              </a:lnTo>
                              <a:lnTo>
                                <a:pt x="3086" y="785"/>
                              </a:lnTo>
                              <a:lnTo>
                                <a:pt x="3086" y="804"/>
                              </a:lnTo>
                              <a:lnTo>
                                <a:pt x="3091" y="814"/>
                              </a:lnTo>
                              <a:lnTo>
                                <a:pt x="3096" y="804"/>
                              </a:lnTo>
                              <a:lnTo>
                                <a:pt x="3100" y="780"/>
                              </a:lnTo>
                              <a:lnTo>
                                <a:pt x="3105" y="742"/>
                              </a:lnTo>
                              <a:lnTo>
                                <a:pt x="3105" y="699"/>
                              </a:lnTo>
                              <a:lnTo>
                                <a:pt x="3110" y="642"/>
                              </a:lnTo>
                              <a:lnTo>
                                <a:pt x="3115" y="581"/>
                              </a:lnTo>
                              <a:lnTo>
                                <a:pt x="3124" y="447"/>
                              </a:lnTo>
                              <a:lnTo>
                                <a:pt x="3134" y="305"/>
                              </a:lnTo>
                              <a:lnTo>
                                <a:pt x="3139" y="238"/>
                              </a:lnTo>
                              <a:lnTo>
                                <a:pt x="3143" y="176"/>
                              </a:lnTo>
                              <a:lnTo>
                                <a:pt x="3148" y="124"/>
                              </a:lnTo>
                              <a:lnTo>
                                <a:pt x="3153" y="76"/>
                              </a:lnTo>
                              <a:lnTo>
                                <a:pt x="3153" y="43"/>
                              </a:lnTo>
                              <a:lnTo>
                                <a:pt x="3158" y="19"/>
                              </a:lnTo>
                              <a:lnTo>
                                <a:pt x="3158" y="5"/>
                              </a:lnTo>
                              <a:lnTo>
                                <a:pt x="3163" y="0"/>
                              </a:lnTo>
                              <a:lnTo>
                                <a:pt x="3163" y="5"/>
                              </a:lnTo>
                              <a:lnTo>
                                <a:pt x="3163" y="14"/>
                              </a:lnTo>
                              <a:lnTo>
                                <a:pt x="3163" y="29"/>
                              </a:lnTo>
                              <a:lnTo>
                                <a:pt x="3163" y="48"/>
                              </a:lnTo>
                              <a:lnTo>
                                <a:pt x="3167" y="95"/>
                              </a:lnTo>
                              <a:lnTo>
                                <a:pt x="3167" y="148"/>
                              </a:lnTo>
                              <a:lnTo>
                                <a:pt x="3167" y="205"/>
                              </a:lnTo>
                              <a:lnTo>
                                <a:pt x="3167" y="252"/>
                              </a:lnTo>
                              <a:lnTo>
                                <a:pt x="3172" y="271"/>
                              </a:lnTo>
                              <a:lnTo>
                                <a:pt x="3172" y="286"/>
                              </a:lnTo>
                              <a:lnTo>
                                <a:pt x="3177" y="328"/>
                              </a:lnTo>
                              <a:lnTo>
                                <a:pt x="3186" y="366"/>
                              </a:lnTo>
                              <a:lnTo>
                                <a:pt x="3196" y="395"/>
                              </a:lnTo>
                              <a:lnTo>
                                <a:pt x="3210" y="414"/>
                              </a:lnTo>
                              <a:lnTo>
                                <a:pt x="3239" y="424"/>
                              </a:lnTo>
                              <a:lnTo>
                                <a:pt x="3268" y="428"/>
                              </a:lnTo>
                              <a:lnTo>
                                <a:pt x="3301" y="424"/>
                              </a:lnTo>
                              <a:lnTo>
                                <a:pt x="3335" y="424"/>
                              </a:lnTo>
                              <a:lnTo>
                                <a:pt x="3392" y="424"/>
                              </a:lnTo>
                              <a:lnTo>
                                <a:pt x="3411" y="424"/>
                              </a:lnTo>
                              <a:lnTo>
                                <a:pt x="3431" y="424"/>
                              </a:lnTo>
                            </a:path>
                          </a:pathLst>
                        </a:custGeom>
                        <a:ln>
                          <a:headEnd/>
                          <a:tailEnd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/>
                        <a:lstStyle/>
                        <a:p>
                          <a:endParaRPr lang="en-GB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p:grpSp>
                </p:grpSp>
              </p:grpSp>
            </p:grpSp>
            <p:sp>
              <p:nvSpPr>
                <p:cNvPr id="224" name="Freeform 223"/>
                <p:cNvSpPr>
                  <a:spLocks/>
                </p:cNvSpPr>
                <p:nvPr/>
              </p:nvSpPr>
              <p:spPr bwMode="auto">
                <a:xfrm flipH="1">
                  <a:off x="13378711" y="27819796"/>
                  <a:ext cx="1004701" cy="233493"/>
                </a:xfrm>
                <a:custGeom>
                  <a:avLst/>
                  <a:gdLst>
                    <a:gd name="T0" fmla="*/ 0 w 3431"/>
                    <a:gd name="T1" fmla="*/ 0 h 814"/>
                    <a:gd name="T2" fmla="*/ 0 w 3431"/>
                    <a:gd name="T3" fmla="*/ 0 h 814"/>
                    <a:gd name="T4" fmla="*/ 0 w 3431"/>
                    <a:gd name="T5" fmla="*/ 0 h 814"/>
                    <a:gd name="T6" fmla="*/ 0 w 3431"/>
                    <a:gd name="T7" fmla="*/ 0 h 814"/>
                    <a:gd name="T8" fmla="*/ 0 w 3431"/>
                    <a:gd name="T9" fmla="*/ 0 h 814"/>
                    <a:gd name="T10" fmla="*/ 0 w 3431"/>
                    <a:gd name="T11" fmla="*/ 0 h 814"/>
                    <a:gd name="T12" fmla="*/ 0 w 3431"/>
                    <a:gd name="T13" fmla="*/ 0 h 814"/>
                    <a:gd name="T14" fmla="*/ 0 w 3431"/>
                    <a:gd name="T15" fmla="*/ 0 h 814"/>
                    <a:gd name="T16" fmla="*/ 0 w 3431"/>
                    <a:gd name="T17" fmla="*/ 0 h 814"/>
                    <a:gd name="T18" fmla="*/ 0 w 3431"/>
                    <a:gd name="T19" fmla="*/ 0 h 814"/>
                    <a:gd name="T20" fmla="*/ 0 w 3431"/>
                    <a:gd name="T21" fmla="*/ 0 h 814"/>
                    <a:gd name="T22" fmla="*/ 0 w 3431"/>
                    <a:gd name="T23" fmla="*/ 0 h 814"/>
                    <a:gd name="T24" fmla="*/ 0 w 3431"/>
                    <a:gd name="T25" fmla="*/ 0 h 814"/>
                    <a:gd name="T26" fmla="*/ 0 w 3431"/>
                    <a:gd name="T27" fmla="*/ 0 h 814"/>
                    <a:gd name="T28" fmla="*/ 1 w 3431"/>
                    <a:gd name="T29" fmla="*/ 0 h 814"/>
                    <a:gd name="T30" fmla="*/ 1 w 3431"/>
                    <a:gd name="T31" fmla="*/ 0 h 814"/>
                    <a:gd name="T32" fmla="*/ 1 w 3431"/>
                    <a:gd name="T33" fmla="*/ 0 h 814"/>
                    <a:gd name="T34" fmla="*/ 1 w 3431"/>
                    <a:gd name="T35" fmla="*/ 0 h 814"/>
                    <a:gd name="T36" fmla="*/ 1 w 3431"/>
                    <a:gd name="T37" fmla="*/ 0 h 814"/>
                    <a:gd name="T38" fmla="*/ 1 w 3431"/>
                    <a:gd name="T39" fmla="*/ 0 h 814"/>
                    <a:gd name="T40" fmla="*/ 1 w 3431"/>
                    <a:gd name="T41" fmla="*/ 0 h 814"/>
                    <a:gd name="T42" fmla="*/ 1 w 3431"/>
                    <a:gd name="T43" fmla="*/ 0 h 814"/>
                    <a:gd name="T44" fmla="*/ 1 w 3431"/>
                    <a:gd name="T45" fmla="*/ 0 h 814"/>
                    <a:gd name="T46" fmla="*/ 1 w 3431"/>
                    <a:gd name="T47" fmla="*/ 0 h 814"/>
                    <a:gd name="T48" fmla="*/ 1 w 3431"/>
                    <a:gd name="T49" fmla="*/ 0 h 814"/>
                    <a:gd name="T50" fmla="*/ 1 w 3431"/>
                    <a:gd name="T51" fmla="*/ 0 h 814"/>
                    <a:gd name="T52" fmla="*/ 1 w 3431"/>
                    <a:gd name="T53" fmla="*/ 0 h 814"/>
                    <a:gd name="T54" fmla="*/ 1 w 3431"/>
                    <a:gd name="T55" fmla="*/ 0 h 814"/>
                    <a:gd name="T56" fmla="*/ 1 w 3431"/>
                    <a:gd name="T57" fmla="*/ 0 h 814"/>
                    <a:gd name="T58" fmla="*/ 2 w 3431"/>
                    <a:gd name="T59" fmla="*/ 0 h 814"/>
                    <a:gd name="T60" fmla="*/ 2 w 3431"/>
                    <a:gd name="T61" fmla="*/ 0 h 814"/>
                    <a:gd name="T62" fmla="*/ 2 w 3431"/>
                    <a:gd name="T63" fmla="*/ 0 h 814"/>
                    <a:gd name="T64" fmla="*/ 2 w 3431"/>
                    <a:gd name="T65" fmla="*/ 0 h 814"/>
                    <a:gd name="T66" fmla="*/ 2 w 3431"/>
                    <a:gd name="T67" fmla="*/ 0 h 814"/>
                    <a:gd name="T68" fmla="*/ 2 w 3431"/>
                    <a:gd name="T69" fmla="*/ 0 h 814"/>
                    <a:gd name="T70" fmla="*/ 2 w 3431"/>
                    <a:gd name="T71" fmla="*/ 0 h 814"/>
                    <a:gd name="T72" fmla="*/ 2 w 3431"/>
                    <a:gd name="T73" fmla="*/ 0 h 814"/>
                    <a:gd name="T74" fmla="*/ 2 w 3431"/>
                    <a:gd name="T75" fmla="*/ 0 h 814"/>
                    <a:gd name="T76" fmla="*/ 2 w 3431"/>
                    <a:gd name="T77" fmla="*/ 0 h 814"/>
                    <a:gd name="T78" fmla="*/ 2 w 3431"/>
                    <a:gd name="T79" fmla="*/ 0 h 814"/>
                    <a:gd name="T80" fmla="*/ 2 w 3431"/>
                    <a:gd name="T81" fmla="*/ 0 h 814"/>
                    <a:gd name="T82" fmla="*/ 2 w 3431"/>
                    <a:gd name="T83" fmla="*/ 0 h 814"/>
                    <a:gd name="T84" fmla="*/ 2 w 3431"/>
                    <a:gd name="T85" fmla="*/ 0 h 814"/>
                    <a:gd name="T86" fmla="*/ 2 w 3431"/>
                    <a:gd name="T87" fmla="*/ 0 h 814"/>
                    <a:gd name="T88" fmla="*/ 2 w 3431"/>
                    <a:gd name="T89" fmla="*/ 0 h 814"/>
                    <a:gd name="T90" fmla="*/ 2 w 3431"/>
                    <a:gd name="T91" fmla="*/ 0 h 814"/>
                    <a:gd name="T92" fmla="*/ 2 w 3431"/>
                    <a:gd name="T93" fmla="*/ 0 h 814"/>
                    <a:gd name="T94" fmla="*/ 2 w 3431"/>
                    <a:gd name="T95" fmla="*/ 0 h 814"/>
                    <a:gd name="T96" fmla="*/ 2 w 3431"/>
                    <a:gd name="T97" fmla="*/ 0 h 814"/>
                    <a:gd name="T98" fmla="*/ 2 w 3431"/>
                    <a:gd name="T99" fmla="*/ 0 h 814"/>
                    <a:gd name="T100" fmla="*/ 2 w 3431"/>
                    <a:gd name="T101" fmla="*/ 0 h 814"/>
                    <a:gd name="T102" fmla="*/ 2 w 3431"/>
                    <a:gd name="T103" fmla="*/ 0 h 814"/>
                    <a:gd name="T104" fmla="*/ 2 w 3431"/>
                    <a:gd name="T105" fmla="*/ 0 h 814"/>
                    <a:gd name="T106" fmla="*/ 2 w 3431"/>
                    <a:gd name="T107" fmla="*/ 0 h 814"/>
                    <a:gd name="T108" fmla="*/ 2 w 3431"/>
                    <a:gd name="T109" fmla="*/ 0 h 814"/>
                    <a:gd name="T110" fmla="*/ 2 w 3431"/>
                    <a:gd name="T111" fmla="*/ 0 h 814"/>
                    <a:gd name="T112" fmla="*/ 2 w 3431"/>
                    <a:gd name="T113" fmla="*/ 0 h 81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3431"/>
                    <a:gd name="T172" fmla="*/ 0 h 814"/>
                    <a:gd name="T173" fmla="*/ 3431 w 3431"/>
                    <a:gd name="T174" fmla="*/ 814 h 814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3431" h="814">
                      <a:moveTo>
                        <a:pt x="0" y="424"/>
                      </a:moveTo>
                      <a:lnTo>
                        <a:pt x="14" y="424"/>
                      </a:lnTo>
                      <a:lnTo>
                        <a:pt x="38" y="424"/>
                      </a:lnTo>
                      <a:lnTo>
                        <a:pt x="96" y="424"/>
                      </a:lnTo>
                      <a:lnTo>
                        <a:pt x="153" y="424"/>
                      </a:lnTo>
                      <a:lnTo>
                        <a:pt x="177" y="424"/>
                      </a:lnTo>
                      <a:lnTo>
                        <a:pt x="196" y="424"/>
                      </a:lnTo>
                      <a:lnTo>
                        <a:pt x="220" y="424"/>
                      </a:lnTo>
                      <a:lnTo>
                        <a:pt x="234" y="419"/>
                      </a:lnTo>
                      <a:lnTo>
                        <a:pt x="239" y="414"/>
                      </a:lnTo>
                      <a:lnTo>
                        <a:pt x="249" y="419"/>
                      </a:lnTo>
                      <a:lnTo>
                        <a:pt x="258" y="424"/>
                      </a:lnTo>
                      <a:lnTo>
                        <a:pt x="263" y="428"/>
                      </a:lnTo>
                      <a:lnTo>
                        <a:pt x="277" y="452"/>
                      </a:lnTo>
                      <a:lnTo>
                        <a:pt x="292" y="471"/>
                      </a:lnTo>
                      <a:lnTo>
                        <a:pt x="301" y="476"/>
                      </a:lnTo>
                      <a:lnTo>
                        <a:pt x="306" y="476"/>
                      </a:lnTo>
                      <a:lnTo>
                        <a:pt x="316" y="466"/>
                      </a:lnTo>
                      <a:lnTo>
                        <a:pt x="320" y="452"/>
                      </a:lnTo>
                      <a:lnTo>
                        <a:pt x="335" y="414"/>
                      </a:lnTo>
                      <a:lnTo>
                        <a:pt x="344" y="395"/>
                      </a:lnTo>
                      <a:lnTo>
                        <a:pt x="349" y="376"/>
                      </a:lnTo>
                      <a:lnTo>
                        <a:pt x="359" y="366"/>
                      </a:lnTo>
                      <a:lnTo>
                        <a:pt x="364" y="362"/>
                      </a:lnTo>
                      <a:lnTo>
                        <a:pt x="368" y="371"/>
                      </a:lnTo>
                      <a:lnTo>
                        <a:pt x="378" y="385"/>
                      </a:lnTo>
                      <a:lnTo>
                        <a:pt x="383" y="409"/>
                      </a:lnTo>
                      <a:lnTo>
                        <a:pt x="387" y="438"/>
                      </a:lnTo>
                      <a:lnTo>
                        <a:pt x="392" y="466"/>
                      </a:lnTo>
                      <a:lnTo>
                        <a:pt x="397" y="485"/>
                      </a:lnTo>
                      <a:lnTo>
                        <a:pt x="407" y="500"/>
                      </a:lnTo>
                      <a:lnTo>
                        <a:pt x="411" y="504"/>
                      </a:lnTo>
                      <a:lnTo>
                        <a:pt x="421" y="495"/>
                      </a:lnTo>
                      <a:lnTo>
                        <a:pt x="426" y="466"/>
                      </a:lnTo>
                      <a:lnTo>
                        <a:pt x="435" y="433"/>
                      </a:lnTo>
                      <a:lnTo>
                        <a:pt x="445" y="400"/>
                      </a:lnTo>
                      <a:lnTo>
                        <a:pt x="454" y="362"/>
                      </a:lnTo>
                      <a:lnTo>
                        <a:pt x="464" y="328"/>
                      </a:lnTo>
                      <a:lnTo>
                        <a:pt x="469" y="309"/>
                      </a:lnTo>
                      <a:lnTo>
                        <a:pt x="474" y="305"/>
                      </a:lnTo>
                      <a:lnTo>
                        <a:pt x="478" y="305"/>
                      </a:lnTo>
                      <a:lnTo>
                        <a:pt x="483" y="309"/>
                      </a:lnTo>
                      <a:lnTo>
                        <a:pt x="483" y="319"/>
                      </a:lnTo>
                      <a:lnTo>
                        <a:pt x="493" y="352"/>
                      </a:lnTo>
                      <a:lnTo>
                        <a:pt x="498" y="395"/>
                      </a:lnTo>
                      <a:lnTo>
                        <a:pt x="502" y="443"/>
                      </a:lnTo>
                      <a:lnTo>
                        <a:pt x="507" y="485"/>
                      </a:lnTo>
                      <a:lnTo>
                        <a:pt x="512" y="528"/>
                      </a:lnTo>
                      <a:lnTo>
                        <a:pt x="521" y="552"/>
                      </a:lnTo>
                      <a:lnTo>
                        <a:pt x="521" y="561"/>
                      </a:lnTo>
                      <a:lnTo>
                        <a:pt x="526" y="561"/>
                      </a:lnTo>
                      <a:lnTo>
                        <a:pt x="531" y="557"/>
                      </a:lnTo>
                      <a:lnTo>
                        <a:pt x="536" y="547"/>
                      </a:lnTo>
                      <a:lnTo>
                        <a:pt x="536" y="528"/>
                      </a:lnTo>
                      <a:lnTo>
                        <a:pt x="541" y="509"/>
                      </a:lnTo>
                      <a:lnTo>
                        <a:pt x="550" y="457"/>
                      </a:lnTo>
                      <a:lnTo>
                        <a:pt x="560" y="400"/>
                      </a:lnTo>
                      <a:lnTo>
                        <a:pt x="565" y="343"/>
                      </a:lnTo>
                      <a:lnTo>
                        <a:pt x="574" y="290"/>
                      </a:lnTo>
                      <a:lnTo>
                        <a:pt x="579" y="271"/>
                      </a:lnTo>
                      <a:lnTo>
                        <a:pt x="584" y="257"/>
                      </a:lnTo>
                      <a:lnTo>
                        <a:pt x="588" y="247"/>
                      </a:lnTo>
                      <a:lnTo>
                        <a:pt x="593" y="247"/>
                      </a:lnTo>
                      <a:lnTo>
                        <a:pt x="598" y="252"/>
                      </a:lnTo>
                      <a:lnTo>
                        <a:pt x="598" y="266"/>
                      </a:lnTo>
                      <a:lnTo>
                        <a:pt x="603" y="286"/>
                      </a:lnTo>
                      <a:lnTo>
                        <a:pt x="608" y="309"/>
                      </a:lnTo>
                      <a:lnTo>
                        <a:pt x="612" y="371"/>
                      </a:lnTo>
                      <a:lnTo>
                        <a:pt x="622" y="438"/>
                      </a:lnTo>
                      <a:lnTo>
                        <a:pt x="627" y="504"/>
                      </a:lnTo>
                      <a:lnTo>
                        <a:pt x="631" y="561"/>
                      </a:lnTo>
                      <a:lnTo>
                        <a:pt x="636" y="585"/>
                      </a:lnTo>
                      <a:lnTo>
                        <a:pt x="641" y="600"/>
                      </a:lnTo>
                      <a:lnTo>
                        <a:pt x="641" y="614"/>
                      </a:lnTo>
                      <a:lnTo>
                        <a:pt x="646" y="614"/>
                      </a:lnTo>
                      <a:lnTo>
                        <a:pt x="651" y="609"/>
                      </a:lnTo>
                      <a:lnTo>
                        <a:pt x="655" y="595"/>
                      </a:lnTo>
                      <a:lnTo>
                        <a:pt x="655" y="571"/>
                      </a:lnTo>
                      <a:lnTo>
                        <a:pt x="660" y="542"/>
                      </a:lnTo>
                      <a:lnTo>
                        <a:pt x="670" y="476"/>
                      </a:lnTo>
                      <a:lnTo>
                        <a:pt x="675" y="395"/>
                      </a:lnTo>
                      <a:lnTo>
                        <a:pt x="684" y="319"/>
                      </a:lnTo>
                      <a:lnTo>
                        <a:pt x="689" y="286"/>
                      </a:lnTo>
                      <a:lnTo>
                        <a:pt x="689" y="252"/>
                      </a:lnTo>
                      <a:lnTo>
                        <a:pt x="694" y="228"/>
                      </a:lnTo>
                      <a:lnTo>
                        <a:pt x="698" y="205"/>
                      </a:lnTo>
                      <a:lnTo>
                        <a:pt x="698" y="195"/>
                      </a:lnTo>
                      <a:lnTo>
                        <a:pt x="703" y="190"/>
                      </a:lnTo>
                      <a:lnTo>
                        <a:pt x="708" y="195"/>
                      </a:lnTo>
                      <a:lnTo>
                        <a:pt x="708" y="214"/>
                      </a:lnTo>
                      <a:lnTo>
                        <a:pt x="713" y="238"/>
                      </a:lnTo>
                      <a:lnTo>
                        <a:pt x="718" y="266"/>
                      </a:lnTo>
                      <a:lnTo>
                        <a:pt x="722" y="305"/>
                      </a:lnTo>
                      <a:lnTo>
                        <a:pt x="722" y="343"/>
                      </a:lnTo>
                      <a:lnTo>
                        <a:pt x="732" y="428"/>
                      </a:lnTo>
                      <a:lnTo>
                        <a:pt x="737" y="514"/>
                      </a:lnTo>
                      <a:lnTo>
                        <a:pt x="742" y="552"/>
                      </a:lnTo>
                      <a:lnTo>
                        <a:pt x="742" y="585"/>
                      </a:lnTo>
                      <a:lnTo>
                        <a:pt x="746" y="619"/>
                      </a:lnTo>
                      <a:lnTo>
                        <a:pt x="751" y="638"/>
                      </a:lnTo>
                      <a:lnTo>
                        <a:pt x="751" y="652"/>
                      </a:lnTo>
                      <a:lnTo>
                        <a:pt x="756" y="657"/>
                      </a:lnTo>
                      <a:lnTo>
                        <a:pt x="761" y="647"/>
                      </a:lnTo>
                      <a:lnTo>
                        <a:pt x="765" y="633"/>
                      </a:lnTo>
                      <a:lnTo>
                        <a:pt x="765" y="604"/>
                      </a:lnTo>
                      <a:lnTo>
                        <a:pt x="770" y="571"/>
                      </a:lnTo>
                      <a:lnTo>
                        <a:pt x="775" y="533"/>
                      </a:lnTo>
                      <a:lnTo>
                        <a:pt x="780" y="490"/>
                      </a:lnTo>
                      <a:lnTo>
                        <a:pt x="789" y="400"/>
                      </a:lnTo>
                      <a:lnTo>
                        <a:pt x="794" y="305"/>
                      </a:lnTo>
                      <a:lnTo>
                        <a:pt x="799" y="262"/>
                      </a:lnTo>
                      <a:lnTo>
                        <a:pt x="804" y="224"/>
                      </a:lnTo>
                      <a:lnTo>
                        <a:pt x="809" y="195"/>
                      </a:lnTo>
                      <a:lnTo>
                        <a:pt x="809" y="171"/>
                      </a:lnTo>
                      <a:lnTo>
                        <a:pt x="813" y="157"/>
                      </a:lnTo>
                      <a:lnTo>
                        <a:pt x="818" y="152"/>
                      </a:lnTo>
                      <a:lnTo>
                        <a:pt x="823" y="162"/>
                      </a:lnTo>
                      <a:lnTo>
                        <a:pt x="828" y="181"/>
                      </a:lnTo>
                      <a:lnTo>
                        <a:pt x="828" y="209"/>
                      </a:lnTo>
                      <a:lnTo>
                        <a:pt x="832" y="243"/>
                      </a:lnTo>
                      <a:lnTo>
                        <a:pt x="837" y="286"/>
                      </a:lnTo>
                      <a:lnTo>
                        <a:pt x="842" y="333"/>
                      </a:lnTo>
                      <a:lnTo>
                        <a:pt x="847" y="438"/>
                      </a:lnTo>
                      <a:lnTo>
                        <a:pt x="856" y="538"/>
                      </a:lnTo>
                      <a:lnTo>
                        <a:pt x="856" y="585"/>
                      </a:lnTo>
                      <a:lnTo>
                        <a:pt x="861" y="628"/>
                      </a:lnTo>
                      <a:lnTo>
                        <a:pt x="866" y="661"/>
                      </a:lnTo>
                      <a:lnTo>
                        <a:pt x="871" y="690"/>
                      </a:lnTo>
                      <a:lnTo>
                        <a:pt x="871" y="704"/>
                      </a:lnTo>
                      <a:lnTo>
                        <a:pt x="876" y="709"/>
                      </a:lnTo>
                      <a:lnTo>
                        <a:pt x="880" y="699"/>
                      </a:lnTo>
                      <a:lnTo>
                        <a:pt x="880" y="680"/>
                      </a:lnTo>
                      <a:lnTo>
                        <a:pt x="885" y="652"/>
                      </a:lnTo>
                      <a:lnTo>
                        <a:pt x="890" y="609"/>
                      </a:lnTo>
                      <a:lnTo>
                        <a:pt x="895" y="566"/>
                      </a:lnTo>
                      <a:lnTo>
                        <a:pt x="895" y="514"/>
                      </a:lnTo>
                      <a:lnTo>
                        <a:pt x="904" y="400"/>
                      </a:lnTo>
                      <a:lnTo>
                        <a:pt x="909" y="290"/>
                      </a:lnTo>
                      <a:lnTo>
                        <a:pt x="914" y="238"/>
                      </a:lnTo>
                      <a:lnTo>
                        <a:pt x="914" y="195"/>
                      </a:lnTo>
                      <a:lnTo>
                        <a:pt x="919" y="157"/>
                      </a:lnTo>
                      <a:lnTo>
                        <a:pt x="923" y="129"/>
                      </a:lnTo>
                      <a:lnTo>
                        <a:pt x="923" y="109"/>
                      </a:lnTo>
                      <a:lnTo>
                        <a:pt x="928" y="105"/>
                      </a:lnTo>
                      <a:lnTo>
                        <a:pt x="933" y="114"/>
                      </a:lnTo>
                      <a:lnTo>
                        <a:pt x="938" y="138"/>
                      </a:lnTo>
                      <a:lnTo>
                        <a:pt x="938" y="171"/>
                      </a:lnTo>
                      <a:lnTo>
                        <a:pt x="942" y="209"/>
                      </a:lnTo>
                      <a:lnTo>
                        <a:pt x="947" y="262"/>
                      </a:lnTo>
                      <a:lnTo>
                        <a:pt x="952" y="319"/>
                      </a:lnTo>
                      <a:lnTo>
                        <a:pt x="962" y="438"/>
                      </a:lnTo>
                      <a:lnTo>
                        <a:pt x="966" y="557"/>
                      </a:lnTo>
                      <a:lnTo>
                        <a:pt x="971" y="609"/>
                      </a:lnTo>
                      <a:lnTo>
                        <a:pt x="976" y="657"/>
                      </a:lnTo>
                      <a:lnTo>
                        <a:pt x="981" y="699"/>
                      </a:lnTo>
                      <a:lnTo>
                        <a:pt x="981" y="733"/>
                      </a:lnTo>
                      <a:lnTo>
                        <a:pt x="986" y="752"/>
                      </a:lnTo>
                      <a:lnTo>
                        <a:pt x="990" y="757"/>
                      </a:lnTo>
                      <a:lnTo>
                        <a:pt x="995" y="747"/>
                      </a:lnTo>
                      <a:lnTo>
                        <a:pt x="995" y="723"/>
                      </a:lnTo>
                      <a:lnTo>
                        <a:pt x="1000" y="690"/>
                      </a:lnTo>
                      <a:lnTo>
                        <a:pt x="1000" y="647"/>
                      </a:lnTo>
                      <a:lnTo>
                        <a:pt x="1005" y="590"/>
                      </a:lnTo>
                      <a:lnTo>
                        <a:pt x="1005" y="533"/>
                      </a:lnTo>
                      <a:lnTo>
                        <a:pt x="1009" y="404"/>
                      </a:lnTo>
                      <a:lnTo>
                        <a:pt x="1014" y="276"/>
                      </a:lnTo>
                      <a:lnTo>
                        <a:pt x="1019" y="219"/>
                      </a:lnTo>
                      <a:lnTo>
                        <a:pt x="1019" y="167"/>
                      </a:lnTo>
                      <a:lnTo>
                        <a:pt x="1024" y="124"/>
                      </a:lnTo>
                      <a:lnTo>
                        <a:pt x="1029" y="90"/>
                      </a:lnTo>
                      <a:lnTo>
                        <a:pt x="1029" y="71"/>
                      </a:lnTo>
                      <a:lnTo>
                        <a:pt x="1033" y="67"/>
                      </a:lnTo>
                      <a:lnTo>
                        <a:pt x="1038" y="76"/>
                      </a:lnTo>
                      <a:lnTo>
                        <a:pt x="1043" y="100"/>
                      </a:lnTo>
                      <a:lnTo>
                        <a:pt x="1043" y="138"/>
                      </a:lnTo>
                      <a:lnTo>
                        <a:pt x="1048" y="190"/>
                      </a:lnTo>
                      <a:lnTo>
                        <a:pt x="1053" y="247"/>
                      </a:lnTo>
                      <a:lnTo>
                        <a:pt x="1057" y="309"/>
                      </a:lnTo>
                      <a:lnTo>
                        <a:pt x="1067" y="447"/>
                      </a:lnTo>
                      <a:lnTo>
                        <a:pt x="1076" y="585"/>
                      </a:lnTo>
                      <a:lnTo>
                        <a:pt x="1081" y="647"/>
                      </a:lnTo>
                      <a:lnTo>
                        <a:pt x="1086" y="704"/>
                      </a:lnTo>
                      <a:lnTo>
                        <a:pt x="1091" y="747"/>
                      </a:lnTo>
                      <a:lnTo>
                        <a:pt x="1091" y="785"/>
                      </a:lnTo>
                      <a:lnTo>
                        <a:pt x="1096" y="809"/>
                      </a:lnTo>
                      <a:lnTo>
                        <a:pt x="1100" y="814"/>
                      </a:lnTo>
                      <a:lnTo>
                        <a:pt x="1105" y="804"/>
                      </a:lnTo>
                      <a:lnTo>
                        <a:pt x="1110" y="780"/>
                      </a:lnTo>
                      <a:lnTo>
                        <a:pt x="1115" y="742"/>
                      </a:lnTo>
                      <a:lnTo>
                        <a:pt x="1120" y="695"/>
                      </a:lnTo>
                      <a:lnTo>
                        <a:pt x="1120" y="642"/>
                      </a:lnTo>
                      <a:lnTo>
                        <a:pt x="1124" y="581"/>
                      </a:lnTo>
                      <a:lnTo>
                        <a:pt x="1134" y="443"/>
                      </a:lnTo>
                      <a:lnTo>
                        <a:pt x="1139" y="300"/>
                      </a:lnTo>
                      <a:lnTo>
                        <a:pt x="1143" y="233"/>
                      </a:lnTo>
                      <a:lnTo>
                        <a:pt x="1148" y="176"/>
                      </a:lnTo>
                      <a:lnTo>
                        <a:pt x="1148" y="119"/>
                      </a:lnTo>
                      <a:lnTo>
                        <a:pt x="1153" y="76"/>
                      </a:lnTo>
                      <a:lnTo>
                        <a:pt x="1153" y="43"/>
                      </a:lnTo>
                      <a:lnTo>
                        <a:pt x="1158" y="19"/>
                      </a:lnTo>
                      <a:lnTo>
                        <a:pt x="1163" y="10"/>
                      </a:lnTo>
                      <a:lnTo>
                        <a:pt x="1163" y="14"/>
                      </a:lnTo>
                      <a:lnTo>
                        <a:pt x="1167" y="29"/>
                      </a:lnTo>
                      <a:lnTo>
                        <a:pt x="1167" y="48"/>
                      </a:lnTo>
                      <a:lnTo>
                        <a:pt x="1172" y="71"/>
                      </a:lnTo>
                      <a:lnTo>
                        <a:pt x="1172" y="133"/>
                      </a:lnTo>
                      <a:lnTo>
                        <a:pt x="1177" y="200"/>
                      </a:lnTo>
                      <a:lnTo>
                        <a:pt x="1182" y="262"/>
                      </a:lnTo>
                      <a:lnTo>
                        <a:pt x="1187" y="314"/>
                      </a:lnTo>
                      <a:lnTo>
                        <a:pt x="1191" y="338"/>
                      </a:lnTo>
                      <a:lnTo>
                        <a:pt x="1196" y="352"/>
                      </a:lnTo>
                      <a:lnTo>
                        <a:pt x="1201" y="376"/>
                      </a:lnTo>
                      <a:lnTo>
                        <a:pt x="1201" y="390"/>
                      </a:lnTo>
                      <a:lnTo>
                        <a:pt x="1201" y="404"/>
                      </a:lnTo>
                      <a:lnTo>
                        <a:pt x="1201" y="409"/>
                      </a:lnTo>
                      <a:lnTo>
                        <a:pt x="1206" y="414"/>
                      </a:lnTo>
                      <a:lnTo>
                        <a:pt x="1225" y="419"/>
                      </a:lnTo>
                      <a:lnTo>
                        <a:pt x="1253" y="419"/>
                      </a:lnTo>
                      <a:lnTo>
                        <a:pt x="1277" y="424"/>
                      </a:lnTo>
                      <a:lnTo>
                        <a:pt x="1301" y="424"/>
                      </a:lnTo>
                      <a:lnTo>
                        <a:pt x="1335" y="428"/>
                      </a:lnTo>
                      <a:lnTo>
                        <a:pt x="1373" y="428"/>
                      </a:lnTo>
                      <a:lnTo>
                        <a:pt x="1421" y="428"/>
                      </a:lnTo>
                      <a:lnTo>
                        <a:pt x="1474" y="428"/>
                      </a:lnTo>
                      <a:lnTo>
                        <a:pt x="1593" y="428"/>
                      </a:lnTo>
                      <a:lnTo>
                        <a:pt x="1718" y="428"/>
                      </a:lnTo>
                      <a:lnTo>
                        <a:pt x="1842" y="428"/>
                      </a:lnTo>
                      <a:lnTo>
                        <a:pt x="1957" y="424"/>
                      </a:lnTo>
                      <a:lnTo>
                        <a:pt x="2009" y="424"/>
                      </a:lnTo>
                      <a:lnTo>
                        <a:pt x="2053" y="424"/>
                      </a:lnTo>
                      <a:lnTo>
                        <a:pt x="2096" y="424"/>
                      </a:lnTo>
                      <a:lnTo>
                        <a:pt x="2124" y="424"/>
                      </a:lnTo>
                      <a:lnTo>
                        <a:pt x="2148" y="424"/>
                      </a:lnTo>
                      <a:lnTo>
                        <a:pt x="2167" y="424"/>
                      </a:lnTo>
                      <a:lnTo>
                        <a:pt x="2182" y="424"/>
                      </a:lnTo>
                      <a:lnTo>
                        <a:pt x="2191" y="424"/>
                      </a:lnTo>
                      <a:lnTo>
                        <a:pt x="2201" y="424"/>
                      </a:lnTo>
                      <a:lnTo>
                        <a:pt x="2196" y="424"/>
                      </a:lnTo>
                      <a:lnTo>
                        <a:pt x="2187" y="424"/>
                      </a:lnTo>
                      <a:lnTo>
                        <a:pt x="2182" y="424"/>
                      </a:lnTo>
                      <a:lnTo>
                        <a:pt x="2196" y="424"/>
                      </a:lnTo>
                      <a:lnTo>
                        <a:pt x="2210" y="419"/>
                      </a:lnTo>
                      <a:lnTo>
                        <a:pt x="2225" y="414"/>
                      </a:lnTo>
                      <a:lnTo>
                        <a:pt x="2239" y="419"/>
                      </a:lnTo>
                      <a:lnTo>
                        <a:pt x="2249" y="424"/>
                      </a:lnTo>
                      <a:lnTo>
                        <a:pt x="2253" y="428"/>
                      </a:lnTo>
                      <a:lnTo>
                        <a:pt x="2268" y="452"/>
                      </a:lnTo>
                      <a:lnTo>
                        <a:pt x="2282" y="471"/>
                      </a:lnTo>
                      <a:lnTo>
                        <a:pt x="2292" y="476"/>
                      </a:lnTo>
                      <a:lnTo>
                        <a:pt x="2297" y="476"/>
                      </a:lnTo>
                      <a:lnTo>
                        <a:pt x="2306" y="466"/>
                      </a:lnTo>
                      <a:lnTo>
                        <a:pt x="2311" y="452"/>
                      </a:lnTo>
                      <a:lnTo>
                        <a:pt x="2325" y="414"/>
                      </a:lnTo>
                      <a:lnTo>
                        <a:pt x="2335" y="390"/>
                      </a:lnTo>
                      <a:lnTo>
                        <a:pt x="2340" y="376"/>
                      </a:lnTo>
                      <a:lnTo>
                        <a:pt x="2349" y="362"/>
                      </a:lnTo>
                      <a:lnTo>
                        <a:pt x="2354" y="362"/>
                      </a:lnTo>
                      <a:lnTo>
                        <a:pt x="2364" y="371"/>
                      </a:lnTo>
                      <a:lnTo>
                        <a:pt x="2368" y="395"/>
                      </a:lnTo>
                      <a:lnTo>
                        <a:pt x="2378" y="424"/>
                      </a:lnTo>
                      <a:lnTo>
                        <a:pt x="2383" y="452"/>
                      </a:lnTo>
                      <a:lnTo>
                        <a:pt x="2392" y="485"/>
                      </a:lnTo>
                      <a:lnTo>
                        <a:pt x="2397" y="509"/>
                      </a:lnTo>
                      <a:lnTo>
                        <a:pt x="2407" y="523"/>
                      </a:lnTo>
                      <a:lnTo>
                        <a:pt x="2411" y="528"/>
                      </a:lnTo>
                      <a:lnTo>
                        <a:pt x="2416" y="523"/>
                      </a:lnTo>
                      <a:lnTo>
                        <a:pt x="2416" y="514"/>
                      </a:lnTo>
                      <a:lnTo>
                        <a:pt x="2426" y="490"/>
                      </a:lnTo>
                      <a:lnTo>
                        <a:pt x="2431" y="452"/>
                      </a:lnTo>
                      <a:lnTo>
                        <a:pt x="2440" y="409"/>
                      </a:lnTo>
                      <a:lnTo>
                        <a:pt x="2445" y="366"/>
                      </a:lnTo>
                      <a:lnTo>
                        <a:pt x="2450" y="333"/>
                      </a:lnTo>
                      <a:lnTo>
                        <a:pt x="2459" y="309"/>
                      </a:lnTo>
                      <a:lnTo>
                        <a:pt x="2459" y="305"/>
                      </a:lnTo>
                      <a:lnTo>
                        <a:pt x="2464" y="305"/>
                      </a:lnTo>
                      <a:lnTo>
                        <a:pt x="2469" y="309"/>
                      </a:lnTo>
                      <a:lnTo>
                        <a:pt x="2474" y="319"/>
                      </a:lnTo>
                      <a:lnTo>
                        <a:pt x="2478" y="352"/>
                      </a:lnTo>
                      <a:lnTo>
                        <a:pt x="2488" y="400"/>
                      </a:lnTo>
                      <a:lnTo>
                        <a:pt x="2493" y="452"/>
                      </a:lnTo>
                      <a:lnTo>
                        <a:pt x="2502" y="504"/>
                      </a:lnTo>
                      <a:lnTo>
                        <a:pt x="2507" y="547"/>
                      </a:lnTo>
                      <a:lnTo>
                        <a:pt x="2512" y="566"/>
                      </a:lnTo>
                      <a:lnTo>
                        <a:pt x="2517" y="576"/>
                      </a:lnTo>
                      <a:lnTo>
                        <a:pt x="2517" y="585"/>
                      </a:lnTo>
                      <a:lnTo>
                        <a:pt x="2521" y="585"/>
                      </a:lnTo>
                      <a:lnTo>
                        <a:pt x="2526" y="581"/>
                      </a:lnTo>
                      <a:lnTo>
                        <a:pt x="2531" y="566"/>
                      </a:lnTo>
                      <a:lnTo>
                        <a:pt x="2531" y="552"/>
                      </a:lnTo>
                      <a:lnTo>
                        <a:pt x="2536" y="528"/>
                      </a:lnTo>
                      <a:lnTo>
                        <a:pt x="2545" y="471"/>
                      </a:lnTo>
                      <a:lnTo>
                        <a:pt x="2550" y="409"/>
                      </a:lnTo>
                      <a:lnTo>
                        <a:pt x="2560" y="352"/>
                      </a:lnTo>
                      <a:lnTo>
                        <a:pt x="2564" y="295"/>
                      </a:lnTo>
                      <a:lnTo>
                        <a:pt x="2569" y="276"/>
                      </a:lnTo>
                      <a:lnTo>
                        <a:pt x="2574" y="262"/>
                      </a:lnTo>
                      <a:lnTo>
                        <a:pt x="2574" y="252"/>
                      </a:lnTo>
                      <a:lnTo>
                        <a:pt x="2579" y="247"/>
                      </a:lnTo>
                      <a:lnTo>
                        <a:pt x="2584" y="252"/>
                      </a:lnTo>
                      <a:lnTo>
                        <a:pt x="2588" y="266"/>
                      </a:lnTo>
                      <a:lnTo>
                        <a:pt x="2588" y="286"/>
                      </a:lnTo>
                      <a:lnTo>
                        <a:pt x="2593" y="309"/>
                      </a:lnTo>
                      <a:lnTo>
                        <a:pt x="2603" y="366"/>
                      </a:lnTo>
                      <a:lnTo>
                        <a:pt x="2608" y="438"/>
                      </a:lnTo>
                      <a:lnTo>
                        <a:pt x="2617" y="504"/>
                      </a:lnTo>
                      <a:lnTo>
                        <a:pt x="2622" y="561"/>
                      </a:lnTo>
                      <a:lnTo>
                        <a:pt x="2627" y="585"/>
                      </a:lnTo>
                      <a:lnTo>
                        <a:pt x="2631" y="600"/>
                      </a:lnTo>
                      <a:lnTo>
                        <a:pt x="2631" y="614"/>
                      </a:lnTo>
                      <a:lnTo>
                        <a:pt x="2636" y="614"/>
                      </a:lnTo>
                      <a:lnTo>
                        <a:pt x="2641" y="609"/>
                      </a:lnTo>
                      <a:lnTo>
                        <a:pt x="2646" y="595"/>
                      </a:lnTo>
                      <a:lnTo>
                        <a:pt x="2646" y="571"/>
                      </a:lnTo>
                      <a:lnTo>
                        <a:pt x="2651" y="542"/>
                      </a:lnTo>
                      <a:lnTo>
                        <a:pt x="2660" y="471"/>
                      </a:lnTo>
                      <a:lnTo>
                        <a:pt x="2665" y="395"/>
                      </a:lnTo>
                      <a:lnTo>
                        <a:pt x="2675" y="319"/>
                      </a:lnTo>
                      <a:lnTo>
                        <a:pt x="2675" y="281"/>
                      </a:lnTo>
                      <a:lnTo>
                        <a:pt x="2679" y="252"/>
                      </a:lnTo>
                      <a:lnTo>
                        <a:pt x="2684" y="224"/>
                      </a:lnTo>
                      <a:lnTo>
                        <a:pt x="2689" y="205"/>
                      </a:lnTo>
                      <a:lnTo>
                        <a:pt x="2689" y="195"/>
                      </a:lnTo>
                      <a:lnTo>
                        <a:pt x="2694" y="190"/>
                      </a:lnTo>
                      <a:lnTo>
                        <a:pt x="2698" y="200"/>
                      </a:lnTo>
                      <a:lnTo>
                        <a:pt x="2703" y="214"/>
                      </a:lnTo>
                      <a:lnTo>
                        <a:pt x="2703" y="238"/>
                      </a:lnTo>
                      <a:lnTo>
                        <a:pt x="2708" y="271"/>
                      </a:lnTo>
                      <a:lnTo>
                        <a:pt x="2713" y="309"/>
                      </a:lnTo>
                      <a:lnTo>
                        <a:pt x="2718" y="347"/>
                      </a:lnTo>
                      <a:lnTo>
                        <a:pt x="2722" y="438"/>
                      </a:lnTo>
                      <a:lnTo>
                        <a:pt x="2732" y="523"/>
                      </a:lnTo>
                      <a:lnTo>
                        <a:pt x="2732" y="561"/>
                      </a:lnTo>
                      <a:lnTo>
                        <a:pt x="2737" y="600"/>
                      </a:lnTo>
                      <a:lnTo>
                        <a:pt x="2742" y="628"/>
                      </a:lnTo>
                      <a:lnTo>
                        <a:pt x="2746" y="647"/>
                      </a:lnTo>
                      <a:lnTo>
                        <a:pt x="2746" y="661"/>
                      </a:lnTo>
                      <a:lnTo>
                        <a:pt x="2751" y="666"/>
                      </a:lnTo>
                      <a:lnTo>
                        <a:pt x="2756" y="661"/>
                      </a:lnTo>
                      <a:lnTo>
                        <a:pt x="2756" y="642"/>
                      </a:lnTo>
                      <a:lnTo>
                        <a:pt x="2761" y="619"/>
                      </a:lnTo>
                      <a:lnTo>
                        <a:pt x="2761" y="585"/>
                      </a:lnTo>
                      <a:lnTo>
                        <a:pt x="2765" y="542"/>
                      </a:lnTo>
                      <a:lnTo>
                        <a:pt x="2770" y="500"/>
                      </a:lnTo>
                      <a:lnTo>
                        <a:pt x="2775" y="404"/>
                      </a:lnTo>
                      <a:lnTo>
                        <a:pt x="2785" y="314"/>
                      </a:lnTo>
                      <a:lnTo>
                        <a:pt x="2785" y="266"/>
                      </a:lnTo>
                      <a:lnTo>
                        <a:pt x="2789" y="228"/>
                      </a:lnTo>
                      <a:lnTo>
                        <a:pt x="2794" y="200"/>
                      </a:lnTo>
                      <a:lnTo>
                        <a:pt x="2799" y="171"/>
                      </a:lnTo>
                      <a:lnTo>
                        <a:pt x="2799" y="157"/>
                      </a:lnTo>
                      <a:lnTo>
                        <a:pt x="2804" y="152"/>
                      </a:lnTo>
                      <a:lnTo>
                        <a:pt x="2809" y="162"/>
                      </a:lnTo>
                      <a:lnTo>
                        <a:pt x="2813" y="176"/>
                      </a:lnTo>
                      <a:lnTo>
                        <a:pt x="2813" y="205"/>
                      </a:lnTo>
                      <a:lnTo>
                        <a:pt x="2818" y="243"/>
                      </a:lnTo>
                      <a:lnTo>
                        <a:pt x="2823" y="286"/>
                      </a:lnTo>
                      <a:lnTo>
                        <a:pt x="2828" y="328"/>
                      </a:lnTo>
                      <a:lnTo>
                        <a:pt x="2837" y="433"/>
                      </a:lnTo>
                      <a:lnTo>
                        <a:pt x="2842" y="533"/>
                      </a:lnTo>
                      <a:lnTo>
                        <a:pt x="2847" y="576"/>
                      </a:lnTo>
                      <a:lnTo>
                        <a:pt x="2852" y="619"/>
                      </a:lnTo>
                      <a:lnTo>
                        <a:pt x="2856" y="652"/>
                      </a:lnTo>
                      <a:lnTo>
                        <a:pt x="2856" y="680"/>
                      </a:lnTo>
                      <a:lnTo>
                        <a:pt x="2861" y="695"/>
                      </a:lnTo>
                      <a:lnTo>
                        <a:pt x="2866" y="699"/>
                      </a:lnTo>
                      <a:lnTo>
                        <a:pt x="2871" y="690"/>
                      </a:lnTo>
                      <a:lnTo>
                        <a:pt x="2871" y="671"/>
                      </a:lnTo>
                      <a:lnTo>
                        <a:pt x="2875" y="642"/>
                      </a:lnTo>
                      <a:lnTo>
                        <a:pt x="2880" y="600"/>
                      </a:lnTo>
                      <a:lnTo>
                        <a:pt x="2885" y="557"/>
                      </a:lnTo>
                      <a:lnTo>
                        <a:pt x="2885" y="504"/>
                      </a:lnTo>
                      <a:lnTo>
                        <a:pt x="2895" y="395"/>
                      </a:lnTo>
                      <a:lnTo>
                        <a:pt x="2899" y="286"/>
                      </a:lnTo>
                      <a:lnTo>
                        <a:pt x="2904" y="238"/>
                      </a:lnTo>
                      <a:lnTo>
                        <a:pt x="2904" y="190"/>
                      </a:lnTo>
                      <a:lnTo>
                        <a:pt x="2909" y="157"/>
                      </a:lnTo>
                      <a:lnTo>
                        <a:pt x="2914" y="129"/>
                      </a:lnTo>
                      <a:lnTo>
                        <a:pt x="2914" y="109"/>
                      </a:lnTo>
                      <a:lnTo>
                        <a:pt x="2919" y="105"/>
                      </a:lnTo>
                      <a:lnTo>
                        <a:pt x="2923" y="114"/>
                      </a:lnTo>
                      <a:lnTo>
                        <a:pt x="2928" y="138"/>
                      </a:lnTo>
                      <a:lnTo>
                        <a:pt x="2928" y="171"/>
                      </a:lnTo>
                      <a:lnTo>
                        <a:pt x="2933" y="214"/>
                      </a:lnTo>
                      <a:lnTo>
                        <a:pt x="2938" y="262"/>
                      </a:lnTo>
                      <a:lnTo>
                        <a:pt x="2942" y="319"/>
                      </a:lnTo>
                      <a:lnTo>
                        <a:pt x="2947" y="438"/>
                      </a:lnTo>
                      <a:lnTo>
                        <a:pt x="2957" y="557"/>
                      </a:lnTo>
                      <a:lnTo>
                        <a:pt x="2957" y="614"/>
                      </a:lnTo>
                      <a:lnTo>
                        <a:pt x="2962" y="661"/>
                      </a:lnTo>
                      <a:lnTo>
                        <a:pt x="2966" y="699"/>
                      </a:lnTo>
                      <a:lnTo>
                        <a:pt x="2971" y="733"/>
                      </a:lnTo>
                      <a:lnTo>
                        <a:pt x="2971" y="752"/>
                      </a:lnTo>
                      <a:lnTo>
                        <a:pt x="2976" y="757"/>
                      </a:lnTo>
                      <a:lnTo>
                        <a:pt x="2981" y="747"/>
                      </a:lnTo>
                      <a:lnTo>
                        <a:pt x="2986" y="723"/>
                      </a:lnTo>
                      <a:lnTo>
                        <a:pt x="2986" y="690"/>
                      </a:lnTo>
                      <a:lnTo>
                        <a:pt x="2990" y="642"/>
                      </a:lnTo>
                      <a:lnTo>
                        <a:pt x="2995" y="590"/>
                      </a:lnTo>
                      <a:lnTo>
                        <a:pt x="3000" y="528"/>
                      </a:lnTo>
                      <a:lnTo>
                        <a:pt x="3005" y="400"/>
                      </a:lnTo>
                      <a:lnTo>
                        <a:pt x="3014" y="271"/>
                      </a:lnTo>
                      <a:lnTo>
                        <a:pt x="3014" y="214"/>
                      </a:lnTo>
                      <a:lnTo>
                        <a:pt x="3019" y="162"/>
                      </a:lnTo>
                      <a:lnTo>
                        <a:pt x="3024" y="119"/>
                      </a:lnTo>
                      <a:lnTo>
                        <a:pt x="3029" y="86"/>
                      </a:lnTo>
                      <a:lnTo>
                        <a:pt x="3029" y="62"/>
                      </a:lnTo>
                      <a:lnTo>
                        <a:pt x="3033" y="57"/>
                      </a:lnTo>
                      <a:lnTo>
                        <a:pt x="3038" y="67"/>
                      </a:lnTo>
                      <a:lnTo>
                        <a:pt x="3043" y="90"/>
                      </a:lnTo>
                      <a:lnTo>
                        <a:pt x="3043" y="133"/>
                      </a:lnTo>
                      <a:lnTo>
                        <a:pt x="3048" y="181"/>
                      </a:lnTo>
                      <a:lnTo>
                        <a:pt x="3053" y="238"/>
                      </a:lnTo>
                      <a:lnTo>
                        <a:pt x="3057" y="300"/>
                      </a:lnTo>
                      <a:lnTo>
                        <a:pt x="3062" y="443"/>
                      </a:lnTo>
                      <a:lnTo>
                        <a:pt x="3072" y="581"/>
                      </a:lnTo>
                      <a:lnTo>
                        <a:pt x="3072" y="642"/>
                      </a:lnTo>
                      <a:lnTo>
                        <a:pt x="3076" y="699"/>
                      </a:lnTo>
                      <a:lnTo>
                        <a:pt x="3081" y="747"/>
                      </a:lnTo>
                      <a:lnTo>
                        <a:pt x="3086" y="785"/>
                      </a:lnTo>
                      <a:lnTo>
                        <a:pt x="3086" y="804"/>
                      </a:lnTo>
                      <a:lnTo>
                        <a:pt x="3091" y="814"/>
                      </a:lnTo>
                      <a:lnTo>
                        <a:pt x="3096" y="804"/>
                      </a:lnTo>
                      <a:lnTo>
                        <a:pt x="3100" y="780"/>
                      </a:lnTo>
                      <a:lnTo>
                        <a:pt x="3105" y="742"/>
                      </a:lnTo>
                      <a:lnTo>
                        <a:pt x="3105" y="699"/>
                      </a:lnTo>
                      <a:lnTo>
                        <a:pt x="3110" y="642"/>
                      </a:lnTo>
                      <a:lnTo>
                        <a:pt x="3115" y="581"/>
                      </a:lnTo>
                      <a:lnTo>
                        <a:pt x="3124" y="447"/>
                      </a:lnTo>
                      <a:lnTo>
                        <a:pt x="3134" y="305"/>
                      </a:lnTo>
                      <a:lnTo>
                        <a:pt x="3139" y="238"/>
                      </a:lnTo>
                      <a:lnTo>
                        <a:pt x="3143" y="176"/>
                      </a:lnTo>
                      <a:lnTo>
                        <a:pt x="3148" y="124"/>
                      </a:lnTo>
                      <a:lnTo>
                        <a:pt x="3153" y="76"/>
                      </a:lnTo>
                      <a:lnTo>
                        <a:pt x="3153" y="43"/>
                      </a:lnTo>
                      <a:lnTo>
                        <a:pt x="3158" y="19"/>
                      </a:lnTo>
                      <a:lnTo>
                        <a:pt x="3158" y="5"/>
                      </a:lnTo>
                      <a:lnTo>
                        <a:pt x="3163" y="0"/>
                      </a:lnTo>
                      <a:lnTo>
                        <a:pt x="3163" y="5"/>
                      </a:lnTo>
                      <a:lnTo>
                        <a:pt x="3163" y="14"/>
                      </a:lnTo>
                      <a:lnTo>
                        <a:pt x="3163" y="29"/>
                      </a:lnTo>
                      <a:lnTo>
                        <a:pt x="3163" y="48"/>
                      </a:lnTo>
                      <a:lnTo>
                        <a:pt x="3167" y="95"/>
                      </a:lnTo>
                      <a:lnTo>
                        <a:pt x="3167" y="148"/>
                      </a:lnTo>
                      <a:lnTo>
                        <a:pt x="3167" y="205"/>
                      </a:lnTo>
                      <a:lnTo>
                        <a:pt x="3167" y="252"/>
                      </a:lnTo>
                      <a:lnTo>
                        <a:pt x="3172" y="271"/>
                      </a:lnTo>
                      <a:lnTo>
                        <a:pt x="3172" y="286"/>
                      </a:lnTo>
                      <a:lnTo>
                        <a:pt x="3177" y="328"/>
                      </a:lnTo>
                      <a:lnTo>
                        <a:pt x="3186" y="366"/>
                      </a:lnTo>
                      <a:lnTo>
                        <a:pt x="3196" y="395"/>
                      </a:lnTo>
                      <a:lnTo>
                        <a:pt x="3210" y="414"/>
                      </a:lnTo>
                      <a:lnTo>
                        <a:pt x="3239" y="424"/>
                      </a:lnTo>
                      <a:lnTo>
                        <a:pt x="3268" y="428"/>
                      </a:lnTo>
                      <a:lnTo>
                        <a:pt x="3301" y="424"/>
                      </a:lnTo>
                      <a:lnTo>
                        <a:pt x="3335" y="424"/>
                      </a:lnTo>
                      <a:lnTo>
                        <a:pt x="3392" y="424"/>
                      </a:lnTo>
                      <a:lnTo>
                        <a:pt x="3411" y="424"/>
                      </a:lnTo>
                      <a:lnTo>
                        <a:pt x="3431" y="424"/>
                      </a:lnTo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en-GB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5" name="Rectangle 34"/>
              <p:cNvSpPr/>
              <p:nvPr/>
            </p:nvSpPr>
            <p:spPr>
              <a:xfrm>
                <a:off x="11231880" y="27665462"/>
                <a:ext cx="357722" cy="62040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13539909" y="7845928"/>
              <a:ext cx="235849" cy="32065435"/>
              <a:chOff x="13387509" y="8730833"/>
              <a:chExt cx="235849" cy="32065435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13388687" y="24762511"/>
                <a:ext cx="234671" cy="16033757"/>
                <a:chOff x="13781485" y="8495912"/>
                <a:chExt cx="234671" cy="16033757"/>
              </a:xfrm>
            </p:grpSpPr>
            <p:grpSp>
              <p:nvGrpSpPr>
                <p:cNvPr id="108" name="Group 107"/>
                <p:cNvGrpSpPr/>
                <p:nvPr/>
              </p:nvGrpSpPr>
              <p:grpSpPr>
                <a:xfrm>
                  <a:off x="13781485" y="8495912"/>
                  <a:ext cx="234539" cy="8018821"/>
                  <a:chOff x="13781485" y="8495912"/>
                  <a:chExt cx="234539" cy="8018821"/>
                </a:xfrm>
              </p:grpSpPr>
              <p:grpSp>
                <p:nvGrpSpPr>
                  <p:cNvPr id="124" name="Group 123"/>
                  <p:cNvGrpSpPr/>
                  <p:nvPr/>
                </p:nvGrpSpPr>
                <p:grpSpPr>
                  <a:xfrm>
                    <a:off x="13781485" y="849591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132" name="Group 131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36" name="Freeform 135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37" name="Freeform 136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33" name="Group 132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34" name="Freeform 133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35" name="Freeform 134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25" name="Group 124"/>
                  <p:cNvGrpSpPr/>
                  <p:nvPr/>
                </p:nvGrpSpPr>
                <p:grpSpPr>
                  <a:xfrm>
                    <a:off x="13782530" y="1250413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126" name="Group 125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30" name="Freeform 129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31" name="Freeform 130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27" name="Group 126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28" name="Freeform 127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29" name="Freeform 128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9" name="Group 108"/>
                <p:cNvGrpSpPr/>
                <p:nvPr/>
              </p:nvGrpSpPr>
              <p:grpSpPr>
                <a:xfrm>
                  <a:off x="13781617" y="16510848"/>
                  <a:ext cx="234539" cy="8018821"/>
                  <a:chOff x="13781485" y="8495912"/>
                  <a:chExt cx="234539" cy="8018821"/>
                </a:xfrm>
              </p:grpSpPr>
              <p:grpSp>
                <p:nvGrpSpPr>
                  <p:cNvPr id="110" name="Group 109"/>
                  <p:cNvGrpSpPr/>
                  <p:nvPr/>
                </p:nvGrpSpPr>
                <p:grpSpPr>
                  <a:xfrm>
                    <a:off x="13781485" y="849591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118" name="Group 117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22" name="Freeform 121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23" name="Freeform 122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19" name="Group 118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20" name="Freeform 119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21" name="Freeform 120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111" name="Group 110"/>
                  <p:cNvGrpSpPr/>
                  <p:nvPr/>
                </p:nvGrpSpPr>
                <p:grpSpPr>
                  <a:xfrm>
                    <a:off x="13782530" y="1250413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112" name="Group 111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16" name="Freeform 115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17" name="Freeform 116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13" name="Group 112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14" name="Freeform 113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15" name="Freeform 114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52" name="Group 51"/>
              <p:cNvGrpSpPr/>
              <p:nvPr/>
            </p:nvGrpSpPr>
            <p:grpSpPr>
              <a:xfrm>
                <a:off x="13387509" y="8730833"/>
                <a:ext cx="234671" cy="16033757"/>
                <a:chOff x="13781485" y="8495912"/>
                <a:chExt cx="234671" cy="16033757"/>
              </a:xfrm>
            </p:grpSpPr>
            <p:grpSp>
              <p:nvGrpSpPr>
                <p:cNvPr id="51" name="Group 50"/>
                <p:cNvGrpSpPr/>
                <p:nvPr/>
              </p:nvGrpSpPr>
              <p:grpSpPr>
                <a:xfrm>
                  <a:off x="13781485" y="8495912"/>
                  <a:ext cx="234539" cy="8018821"/>
                  <a:chOff x="13781485" y="8495912"/>
                  <a:chExt cx="234539" cy="8018821"/>
                </a:xfrm>
              </p:grpSpPr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13781485" y="849591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42" name="Group 41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76" name="Freeform 75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77" name="Freeform 76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79" name="Group 78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80" name="Freeform 79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81" name="Freeform 80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83" name="Group 82"/>
                  <p:cNvGrpSpPr/>
                  <p:nvPr/>
                </p:nvGrpSpPr>
                <p:grpSpPr>
                  <a:xfrm>
                    <a:off x="13782530" y="1250413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84" name="Group 83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90" name="Freeform 89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91" name="Freeform 90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86" name="Group 85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88" name="Freeform 87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89" name="Freeform 88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2" name="Group 91"/>
                <p:cNvGrpSpPr/>
                <p:nvPr/>
              </p:nvGrpSpPr>
              <p:grpSpPr>
                <a:xfrm>
                  <a:off x="13781617" y="16510848"/>
                  <a:ext cx="234539" cy="8018821"/>
                  <a:chOff x="13781485" y="8495912"/>
                  <a:chExt cx="234539" cy="8018821"/>
                </a:xfrm>
              </p:grpSpPr>
              <p:grpSp>
                <p:nvGrpSpPr>
                  <p:cNvPr id="93" name="Group 92"/>
                  <p:cNvGrpSpPr/>
                  <p:nvPr/>
                </p:nvGrpSpPr>
                <p:grpSpPr>
                  <a:xfrm>
                    <a:off x="13781485" y="849591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101" name="Group 100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05" name="Freeform 104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06" name="Freeform 105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02" name="Group 101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103" name="Freeform 102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04" name="Freeform 103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94" name="Group 93"/>
                  <p:cNvGrpSpPr/>
                  <p:nvPr/>
                </p:nvGrpSpPr>
                <p:grpSpPr>
                  <a:xfrm>
                    <a:off x="13782530" y="12504132"/>
                    <a:ext cx="233494" cy="4010601"/>
                    <a:chOff x="13781485" y="8495912"/>
                    <a:chExt cx="233494" cy="4010601"/>
                  </a:xfrm>
                </p:grpSpPr>
                <p:grpSp>
                  <p:nvGrpSpPr>
                    <p:cNvPr id="95" name="Group 94"/>
                    <p:cNvGrpSpPr/>
                    <p:nvPr/>
                  </p:nvGrpSpPr>
                  <p:grpSpPr>
                    <a:xfrm>
                      <a:off x="13781485" y="849591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99" name="Freeform 98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100" name="Freeform 99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96" name="Group 95"/>
                    <p:cNvGrpSpPr/>
                    <p:nvPr/>
                  </p:nvGrpSpPr>
                  <p:grpSpPr>
                    <a:xfrm>
                      <a:off x="13781486" y="10500022"/>
                      <a:ext cx="233493" cy="2006491"/>
                      <a:chOff x="13740616" y="8772536"/>
                      <a:chExt cx="233493" cy="2006491"/>
                    </a:xfrm>
                  </p:grpSpPr>
                  <p:sp>
                    <p:nvSpPr>
                      <p:cNvPr id="97" name="Freeform 96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915814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98" name="Freeform 97"/>
                      <p:cNvSpPr>
                        <a:spLocks/>
                      </p:cNvSpPr>
                      <p:nvPr/>
                    </p:nvSpPr>
                    <p:spPr bwMode="auto">
                      <a:xfrm rot="5400000" flipH="1">
                        <a:off x="13355012" y="10159930"/>
                        <a:ext cx="1004701" cy="233493"/>
                      </a:xfrm>
                      <a:custGeom>
                        <a:avLst/>
                        <a:gdLst>
                          <a:gd name="T0" fmla="*/ 0 w 3431"/>
                          <a:gd name="T1" fmla="*/ 0 h 814"/>
                          <a:gd name="T2" fmla="*/ 0 w 3431"/>
                          <a:gd name="T3" fmla="*/ 0 h 814"/>
                          <a:gd name="T4" fmla="*/ 0 w 3431"/>
                          <a:gd name="T5" fmla="*/ 0 h 814"/>
                          <a:gd name="T6" fmla="*/ 0 w 3431"/>
                          <a:gd name="T7" fmla="*/ 0 h 814"/>
                          <a:gd name="T8" fmla="*/ 0 w 3431"/>
                          <a:gd name="T9" fmla="*/ 0 h 814"/>
                          <a:gd name="T10" fmla="*/ 0 w 3431"/>
                          <a:gd name="T11" fmla="*/ 0 h 814"/>
                          <a:gd name="T12" fmla="*/ 0 w 3431"/>
                          <a:gd name="T13" fmla="*/ 0 h 814"/>
                          <a:gd name="T14" fmla="*/ 0 w 3431"/>
                          <a:gd name="T15" fmla="*/ 0 h 814"/>
                          <a:gd name="T16" fmla="*/ 0 w 3431"/>
                          <a:gd name="T17" fmla="*/ 0 h 814"/>
                          <a:gd name="T18" fmla="*/ 0 w 3431"/>
                          <a:gd name="T19" fmla="*/ 0 h 814"/>
                          <a:gd name="T20" fmla="*/ 0 w 3431"/>
                          <a:gd name="T21" fmla="*/ 0 h 814"/>
                          <a:gd name="T22" fmla="*/ 0 w 3431"/>
                          <a:gd name="T23" fmla="*/ 0 h 814"/>
                          <a:gd name="T24" fmla="*/ 0 w 3431"/>
                          <a:gd name="T25" fmla="*/ 0 h 814"/>
                          <a:gd name="T26" fmla="*/ 0 w 3431"/>
                          <a:gd name="T27" fmla="*/ 0 h 814"/>
                          <a:gd name="T28" fmla="*/ 1 w 3431"/>
                          <a:gd name="T29" fmla="*/ 0 h 814"/>
                          <a:gd name="T30" fmla="*/ 1 w 3431"/>
                          <a:gd name="T31" fmla="*/ 0 h 814"/>
                          <a:gd name="T32" fmla="*/ 1 w 3431"/>
                          <a:gd name="T33" fmla="*/ 0 h 814"/>
                          <a:gd name="T34" fmla="*/ 1 w 3431"/>
                          <a:gd name="T35" fmla="*/ 0 h 814"/>
                          <a:gd name="T36" fmla="*/ 1 w 3431"/>
                          <a:gd name="T37" fmla="*/ 0 h 814"/>
                          <a:gd name="T38" fmla="*/ 1 w 3431"/>
                          <a:gd name="T39" fmla="*/ 0 h 814"/>
                          <a:gd name="T40" fmla="*/ 1 w 3431"/>
                          <a:gd name="T41" fmla="*/ 0 h 814"/>
                          <a:gd name="T42" fmla="*/ 1 w 3431"/>
                          <a:gd name="T43" fmla="*/ 0 h 814"/>
                          <a:gd name="T44" fmla="*/ 1 w 3431"/>
                          <a:gd name="T45" fmla="*/ 0 h 814"/>
                          <a:gd name="T46" fmla="*/ 1 w 3431"/>
                          <a:gd name="T47" fmla="*/ 0 h 814"/>
                          <a:gd name="T48" fmla="*/ 1 w 3431"/>
                          <a:gd name="T49" fmla="*/ 0 h 814"/>
                          <a:gd name="T50" fmla="*/ 1 w 3431"/>
                          <a:gd name="T51" fmla="*/ 0 h 814"/>
                          <a:gd name="T52" fmla="*/ 1 w 3431"/>
                          <a:gd name="T53" fmla="*/ 0 h 814"/>
                          <a:gd name="T54" fmla="*/ 1 w 3431"/>
                          <a:gd name="T55" fmla="*/ 0 h 814"/>
                          <a:gd name="T56" fmla="*/ 1 w 3431"/>
                          <a:gd name="T57" fmla="*/ 0 h 814"/>
                          <a:gd name="T58" fmla="*/ 2 w 3431"/>
                          <a:gd name="T59" fmla="*/ 0 h 814"/>
                          <a:gd name="T60" fmla="*/ 2 w 3431"/>
                          <a:gd name="T61" fmla="*/ 0 h 814"/>
                          <a:gd name="T62" fmla="*/ 2 w 3431"/>
                          <a:gd name="T63" fmla="*/ 0 h 814"/>
                          <a:gd name="T64" fmla="*/ 2 w 3431"/>
                          <a:gd name="T65" fmla="*/ 0 h 814"/>
                          <a:gd name="T66" fmla="*/ 2 w 3431"/>
                          <a:gd name="T67" fmla="*/ 0 h 814"/>
                          <a:gd name="T68" fmla="*/ 2 w 3431"/>
                          <a:gd name="T69" fmla="*/ 0 h 814"/>
                          <a:gd name="T70" fmla="*/ 2 w 3431"/>
                          <a:gd name="T71" fmla="*/ 0 h 814"/>
                          <a:gd name="T72" fmla="*/ 2 w 3431"/>
                          <a:gd name="T73" fmla="*/ 0 h 814"/>
                          <a:gd name="T74" fmla="*/ 2 w 3431"/>
                          <a:gd name="T75" fmla="*/ 0 h 814"/>
                          <a:gd name="T76" fmla="*/ 2 w 3431"/>
                          <a:gd name="T77" fmla="*/ 0 h 814"/>
                          <a:gd name="T78" fmla="*/ 2 w 3431"/>
                          <a:gd name="T79" fmla="*/ 0 h 814"/>
                          <a:gd name="T80" fmla="*/ 2 w 3431"/>
                          <a:gd name="T81" fmla="*/ 0 h 814"/>
                          <a:gd name="T82" fmla="*/ 2 w 3431"/>
                          <a:gd name="T83" fmla="*/ 0 h 814"/>
                          <a:gd name="T84" fmla="*/ 2 w 3431"/>
                          <a:gd name="T85" fmla="*/ 0 h 814"/>
                          <a:gd name="T86" fmla="*/ 2 w 3431"/>
                          <a:gd name="T87" fmla="*/ 0 h 814"/>
                          <a:gd name="T88" fmla="*/ 2 w 3431"/>
                          <a:gd name="T89" fmla="*/ 0 h 814"/>
                          <a:gd name="T90" fmla="*/ 2 w 3431"/>
                          <a:gd name="T91" fmla="*/ 0 h 814"/>
                          <a:gd name="T92" fmla="*/ 2 w 3431"/>
                          <a:gd name="T93" fmla="*/ 0 h 814"/>
                          <a:gd name="T94" fmla="*/ 2 w 3431"/>
                          <a:gd name="T95" fmla="*/ 0 h 814"/>
                          <a:gd name="T96" fmla="*/ 2 w 3431"/>
                          <a:gd name="T97" fmla="*/ 0 h 814"/>
                          <a:gd name="T98" fmla="*/ 2 w 3431"/>
                          <a:gd name="T99" fmla="*/ 0 h 814"/>
                          <a:gd name="T100" fmla="*/ 2 w 3431"/>
                          <a:gd name="T101" fmla="*/ 0 h 814"/>
                          <a:gd name="T102" fmla="*/ 2 w 3431"/>
                          <a:gd name="T103" fmla="*/ 0 h 814"/>
                          <a:gd name="T104" fmla="*/ 2 w 3431"/>
                          <a:gd name="T105" fmla="*/ 0 h 814"/>
                          <a:gd name="T106" fmla="*/ 2 w 3431"/>
                          <a:gd name="T107" fmla="*/ 0 h 814"/>
                          <a:gd name="T108" fmla="*/ 2 w 3431"/>
                          <a:gd name="T109" fmla="*/ 0 h 814"/>
                          <a:gd name="T110" fmla="*/ 2 w 3431"/>
                          <a:gd name="T111" fmla="*/ 0 h 814"/>
                          <a:gd name="T112" fmla="*/ 2 w 3431"/>
                          <a:gd name="T113" fmla="*/ 0 h 814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  <a:gd name="T150" fmla="*/ 0 60000 65536"/>
                          <a:gd name="T151" fmla="*/ 0 60000 65536"/>
                          <a:gd name="T152" fmla="*/ 0 60000 65536"/>
                          <a:gd name="T153" fmla="*/ 0 60000 65536"/>
                          <a:gd name="T154" fmla="*/ 0 60000 65536"/>
                          <a:gd name="T155" fmla="*/ 0 60000 65536"/>
                          <a:gd name="T156" fmla="*/ 0 60000 65536"/>
                          <a:gd name="T157" fmla="*/ 0 60000 65536"/>
                          <a:gd name="T158" fmla="*/ 0 60000 65536"/>
                          <a:gd name="T159" fmla="*/ 0 60000 65536"/>
                          <a:gd name="T160" fmla="*/ 0 60000 65536"/>
                          <a:gd name="T161" fmla="*/ 0 60000 65536"/>
                          <a:gd name="T162" fmla="*/ 0 60000 65536"/>
                          <a:gd name="T163" fmla="*/ 0 60000 65536"/>
                          <a:gd name="T164" fmla="*/ 0 60000 65536"/>
                          <a:gd name="T165" fmla="*/ 0 60000 65536"/>
                          <a:gd name="T166" fmla="*/ 0 60000 65536"/>
                          <a:gd name="T167" fmla="*/ 0 60000 65536"/>
                          <a:gd name="T168" fmla="*/ 0 60000 65536"/>
                          <a:gd name="T169" fmla="*/ 0 60000 65536"/>
                          <a:gd name="T170" fmla="*/ 0 60000 65536"/>
                          <a:gd name="T171" fmla="*/ 0 w 3431"/>
                          <a:gd name="T172" fmla="*/ 0 h 814"/>
                          <a:gd name="T173" fmla="*/ 3431 w 3431"/>
                          <a:gd name="T174" fmla="*/ 814 h 814"/>
                        </a:gdLst>
                        <a:ahLst/>
                        <a:cxnLst>
                          <a:cxn ang="T114">
                            <a:pos x="T0" y="T1"/>
                          </a:cxn>
                          <a:cxn ang="T115">
                            <a:pos x="T2" y="T3"/>
                          </a:cxn>
                          <a:cxn ang="T116">
                            <a:pos x="T4" y="T5"/>
                          </a:cxn>
                          <a:cxn ang="T117">
                            <a:pos x="T6" y="T7"/>
                          </a:cxn>
                          <a:cxn ang="T118">
                            <a:pos x="T8" y="T9"/>
                          </a:cxn>
                          <a:cxn ang="T119">
                            <a:pos x="T10" y="T11"/>
                          </a:cxn>
                          <a:cxn ang="T120">
                            <a:pos x="T12" y="T13"/>
                          </a:cxn>
                          <a:cxn ang="T121">
                            <a:pos x="T14" y="T15"/>
                          </a:cxn>
                          <a:cxn ang="T122">
                            <a:pos x="T16" y="T17"/>
                          </a:cxn>
                          <a:cxn ang="T123">
                            <a:pos x="T18" y="T19"/>
                          </a:cxn>
                          <a:cxn ang="T124">
                            <a:pos x="T20" y="T21"/>
                          </a:cxn>
                          <a:cxn ang="T125">
                            <a:pos x="T22" y="T23"/>
                          </a:cxn>
                          <a:cxn ang="T126">
                            <a:pos x="T24" y="T25"/>
                          </a:cxn>
                          <a:cxn ang="T127">
                            <a:pos x="T26" y="T27"/>
                          </a:cxn>
                          <a:cxn ang="T128">
                            <a:pos x="T28" y="T29"/>
                          </a:cxn>
                          <a:cxn ang="T129">
                            <a:pos x="T30" y="T31"/>
                          </a:cxn>
                          <a:cxn ang="T130">
                            <a:pos x="T32" y="T33"/>
                          </a:cxn>
                          <a:cxn ang="T131">
                            <a:pos x="T34" y="T35"/>
                          </a:cxn>
                          <a:cxn ang="T132">
                            <a:pos x="T36" y="T37"/>
                          </a:cxn>
                          <a:cxn ang="T133">
                            <a:pos x="T38" y="T39"/>
                          </a:cxn>
                          <a:cxn ang="T134">
                            <a:pos x="T40" y="T41"/>
                          </a:cxn>
                          <a:cxn ang="T135">
                            <a:pos x="T42" y="T43"/>
                          </a:cxn>
                          <a:cxn ang="T136">
                            <a:pos x="T44" y="T45"/>
                          </a:cxn>
                          <a:cxn ang="T137">
                            <a:pos x="T46" y="T47"/>
                          </a:cxn>
                          <a:cxn ang="T138">
                            <a:pos x="T48" y="T49"/>
                          </a:cxn>
                          <a:cxn ang="T139">
                            <a:pos x="T50" y="T51"/>
                          </a:cxn>
                          <a:cxn ang="T140">
                            <a:pos x="T52" y="T53"/>
                          </a:cxn>
                          <a:cxn ang="T141">
                            <a:pos x="T54" y="T55"/>
                          </a:cxn>
                          <a:cxn ang="T142">
                            <a:pos x="T56" y="T57"/>
                          </a:cxn>
                          <a:cxn ang="T143">
                            <a:pos x="T58" y="T59"/>
                          </a:cxn>
                          <a:cxn ang="T144">
                            <a:pos x="T60" y="T61"/>
                          </a:cxn>
                          <a:cxn ang="T145">
                            <a:pos x="T62" y="T63"/>
                          </a:cxn>
                          <a:cxn ang="T146">
                            <a:pos x="T64" y="T65"/>
                          </a:cxn>
                          <a:cxn ang="T147">
                            <a:pos x="T66" y="T67"/>
                          </a:cxn>
                          <a:cxn ang="T148">
                            <a:pos x="T68" y="T69"/>
                          </a:cxn>
                          <a:cxn ang="T149">
                            <a:pos x="T70" y="T71"/>
                          </a:cxn>
                          <a:cxn ang="T150">
                            <a:pos x="T72" y="T73"/>
                          </a:cxn>
                          <a:cxn ang="T151">
                            <a:pos x="T74" y="T75"/>
                          </a:cxn>
                          <a:cxn ang="T152">
                            <a:pos x="T76" y="T77"/>
                          </a:cxn>
                          <a:cxn ang="T153">
                            <a:pos x="T78" y="T79"/>
                          </a:cxn>
                          <a:cxn ang="T154">
                            <a:pos x="T80" y="T81"/>
                          </a:cxn>
                          <a:cxn ang="T155">
                            <a:pos x="T82" y="T83"/>
                          </a:cxn>
                          <a:cxn ang="T156">
                            <a:pos x="T84" y="T85"/>
                          </a:cxn>
                          <a:cxn ang="T157">
                            <a:pos x="T86" y="T87"/>
                          </a:cxn>
                          <a:cxn ang="T158">
                            <a:pos x="T88" y="T89"/>
                          </a:cxn>
                          <a:cxn ang="T159">
                            <a:pos x="T90" y="T91"/>
                          </a:cxn>
                          <a:cxn ang="T160">
                            <a:pos x="T92" y="T93"/>
                          </a:cxn>
                          <a:cxn ang="T161">
                            <a:pos x="T94" y="T95"/>
                          </a:cxn>
                          <a:cxn ang="T162">
                            <a:pos x="T96" y="T97"/>
                          </a:cxn>
                          <a:cxn ang="T163">
                            <a:pos x="T98" y="T99"/>
                          </a:cxn>
                          <a:cxn ang="T164">
                            <a:pos x="T100" y="T101"/>
                          </a:cxn>
                          <a:cxn ang="T165">
                            <a:pos x="T102" y="T103"/>
                          </a:cxn>
                          <a:cxn ang="T166">
                            <a:pos x="T104" y="T105"/>
                          </a:cxn>
                          <a:cxn ang="T167">
                            <a:pos x="T106" y="T107"/>
                          </a:cxn>
                          <a:cxn ang="T168">
                            <a:pos x="T108" y="T109"/>
                          </a:cxn>
                          <a:cxn ang="T169">
                            <a:pos x="T110" y="T111"/>
                          </a:cxn>
                          <a:cxn ang="T170">
                            <a:pos x="T112" y="T113"/>
                          </a:cxn>
                        </a:cxnLst>
                        <a:rect l="T171" t="T172" r="T173" b="T174"/>
                        <a:pathLst>
                          <a:path w="3431" h="814">
                            <a:moveTo>
                              <a:pt x="0" y="424"/>
                            </a:moveTo>
                            <a:lnTo>
                              <a:pt x="14" y="424"/>
                            </a:lnTo>
                            <a:lnTo>
                              <a:pt x="38" y="424"/>
                            </a:lnTo>
                            <a:lnTo>
                              <a:pt x="96" y="424"/>
                            </a:lnTo>
                            <a:lnTo>
                              <a:pt x="153" y="424"/>
                            </a:lnTo>
                            <a:lnTo>
                              <a:pt x="177" y="424"/>
                            </a:lnTo>
                            <a:lnTo>
                              <a:pt x="196" y="424"/>
                            </a:lnTo>
                            <a:lnTo>
                              <a:pt x="220" y="424"/>
                            </a:lnTo>
                            <a:lnTo>
                              <a:pt x="234" y="419"/>
                            </a:lnTo>
                            <a:lnTo>
                              <a:pt x="239" y="414"/>
                            </a:lnTo>
                            <a:lnTo>
                              <a:pt x="249" y="419"/>
                            </a:lnTo>
                            <a:lnTo>
                              <a:pt x="258" y="424"/>
                            </a:lnTo>
                            <a:lnTo>
                              <a:pt x="263" y="428"/>
                            </a:lnTo>
                            <a:lnTo>
                              <a:pt x="277" y="452"/>
                            </a:lnTo>
                            <a:lnTo>
                              <a:pt x="292" y="471"/>
                            </a:lnTo>
                            <a:lnTo>
                              <a:pt x="301" y="476"/>
                            </a:lnTo>
                            <a:lnTo>
                              <a:pt x="306" y="476"/>
                            </a:lnTo>
                            <a:lnTo>
                              <a:pt x="316" y="466"/>
                            </a:lnTo>
                            <a:lnTo>
                              <a:pt x="320" y="452"/>
                            </a:lnTo>
                            <a:lnTo>
                              <a:pt x="335" y="414"/>
                            </a:lnTo>
                            <a:lnTo>
                              <a:pt x="344" y="395"/>
                            </a:lnTo>
                            <a:lnTo>
                              <a:pt x="349" y="376"/>
                            </a:lnTo>
                            <a:lnTo>
                              <a:pt x="359" y="366"/>
                            </a:lnTo>
                            <a:lnTo>
                              <a:pt x="364" y="362"/>
                            </a:lnTo>
                            <a:lnTo>
                              <a:pt x="368" y="371"/>
                            </a:lnTo>
                            <a:lnTo>
                              <a:pt x="378" y="385"/>
                            </a:lnTo>
                            <a:lnTo>
                              <a:pt x="383" y="409"/>
                            </a:lnTo>
                            <a:lnTo>
                              <a:pt x="387" y="438"/>
                            </a:lnTo>
                            <a:lnTo>
                              <a:pt x="392" y="466"/>
                            </a:lnTo>
                            <a:lnTo>
                              <a:pt x="397" y="485"/>
                            </a:lnTo>
                            <a:lnTo>
                              <a:pt x="407" y="500"/>
                            </a:lnTo>
                            <a:lnTo>
                              <a:pt x="411" y="504"/>
                            </a:lnTo>
                            <a:lnTo>
                              <a:pt x="421" y="495"/>
                            </a:lnTo>
                            <a:lnTo>
                              <a:pt x="426" y="466"/>
                            </a:lnTo>
                            <a:lnTo>
                              <a:pt x="435" y="433"/>
                            </a:lnTo>
                            <a:lnTo>
                              <a:pt x="445" y="400"/>
                            </a:lnTo>
                            <a:lnTo>
                              <a:pt x="454" y="362"/>
                            </a:lnTo>
                            <a:lnTo>
                              <a:pt x="464" y="328"/>
                            </a:lnTo>
                            <a:lnTo>
                              <a:pt x="469" y="309"/>
                            </a:lnTo>
                            <a:lnTo>
                              <a:pt x="474" y="305"/>
                            </a:lnTo>
                            <a:lnTo>
                              <a:pt x="478" y="305"/>
                            </a:lnTo>
                            <a:lnTo>
                              <a:pt x="483" y="309"/>
                            </a:lnTo>
                            <a:lnTo>
                              <a:pt x="483" y="319"/>
                            </a:lnTo>
                            <a:lnTo>
                              <a:pt x="493" y="352"/>
                            </a:lnTo>
                            <a:lnTo>
                              <a:pt x="498" y="395"/>
                            </a:lnTo>
                            <a:lnTo>
                              <a:pt x="502" y="443"/>
                            </a:lnTo>
                            <a:lnTo>
                              <a:pt x="507" y="485"/>
                            </a:lnTo>
                            <a:lnTo>
                              <a:pt x="512" y="528"/>
                            </a:lnTo>
                            <a:lnTo>
                              <a:pt x="521" y="552"/>
                            </a:lnTo>
                            <a:lnTo>
                              <a:pt x="521" y="561"/>
                            </a:lnTo>
                            <a:lnTo>
                              <a:pt x="526" y="561"/>
                            </a:lnTo>
                            <a:lnTo>
                              <a:pt x="531" y="557"/>
                            </a:lnTo>
                            <a:lnTo>
                              <a:pt x="536" y="547"/>
                            </a:lnTo>
                            <a:lnTo>
                              <a:pt x="536" y="528"/>
                            </a:lnTo>
                            <a:lnTo>
                              <a:pt x="541" y="509"/>
                            </a:lnTo>
                            <a:lnTo>
                              <a:pt x="550" y="457"/>
                            </a:lnTo>
                            <a:lnTo>
                              <a:pt x="560" y="400"/>
                            </a:lnTo>
                            <a:lnTo>
                              <a:pt x="565" y="343"/>
                            </a:lnTo>
                            <a:lnTo>
                              <a:pt x="574" y="290"/>
                            </a:lnTo>
                            <a:lnTo>
                              <a:pt x="579" y="271"/>
                            </a:lnTo>
                            <a:lnTo>
                              <a:pt x="584" y="257"/>
                            </a:lnTo>
                            <a:lnTo>
                              <a:pt x="588" y="247"/>
                            </a:lnTo>
                            <a:lnTo>
                              <a:pt x="593" y="247"/>
                            </a:lnTo>
                            <a:lnTo>
                              <a:pt x="598" y="252"/>
                            </a:lnTo>
                            <a:lnTo>
                              <a:pt x="598" y="266"/>
                            </a:lnTo>
                            <a:lnTo>
                              <a:pt x="603" y="286"/>
                            </a:lnTo>
                            <a:lnTo>
                              <a:pt x="608" y="309"/>
                            </a:lnTo>
                            <a:lnTo>
                              <a:pt x="612" y="371"/>
                            </a:lnTo>
                            <a:lnTo>
                              <a:pt x="622" y="438"/>
                            </a:lnTo>
                            <a:lnTo>
                              <a:pt x="627" y="504"/>
                            </a:lnTo>
                            <a:lnTo>
                              <a:pt x="631" y="561"/>
                            </a:lnTo>
                            <a:lnTo>
                              <a:pt x="636" y="585"/>
                            </a:lnTo>
                            <a:lnTo>
                              <a:pt x="641" y="600"/>
                            </a:lnTo>
                            <a:lnTo>
                              <a:pt x="641" y="614"/>
                            </a:lnTo>
                            <a:lnTo>
                              <a:pt x="646" y="614"/>
                            </a:lnTo>
                            <a:lnTo>
                              <a:pt x="651" y="609"/>
                            </a:lnTo>
                            <a:lnTo>
                              <a:pt x="655" y="595"/>
                            </a:lnTo>
                            <a:lnTo>
                              <a:pt x="655" y="571"/>
                            </a:lnTo>
                            <a:lnTo>
                              <a:pt x="660" y="542"/>
                            </a:lnTo>
                            <a:lnTo>
                              <a:pt x="670" y="476"/>
                            </a:lnTo>
                            <a:lnTo>
                              <a:pt x="675" y="395"/>
                            </a:lnTo>
                            <a:lnTo>
                              <a:pt x="684" y="319"/>
                            </a:lnTo>
                            <a:lnTo>
                              <a:pt x="689" y="286"/>
                            </a:lnTo>
                            <a:lnTo>
                              <a:pt x="689" y="252"/>
                            </a:lnTo>
                            <a:lnTo>
                              <a:pt x="694" y="228"/>
                            </a:lnTo>
                            <a:lnTo>
                              <a:pt x="698" y="205"/>
                            </a:lnTo>
                            <a:lnTo>
                              <a:pt x="698" y="195"/>
                            </a:lnTo>
                            <a:lnTo>
                              <a:pt x="703" y="190"/>
                            </a:lnTo>
                            <a:lnTo>
                              <a:pt x="708" y="195"/>
                            </a:lnTo>
                            <a:lnTo>
                              <a:pt x="708" y="214"/>
                            </a:lnTo>
                            <a:lnTo>
                              <a:pt x="713" y="238"/>
                            </a:lnTo>
                            <a:lnTo>
                              <a:pt x="718" y="266"/>
                            </a:lnTo>
                            <a:lnTo>
                              <a:pt x="722" y="305"/>
                            </a:lnTo>
                            <a:lnTo>
                              <a:pt x="722" y="343"/>
                            </a:lnTo>
                            <a:lnTo>
                              <a:pt x="732" y="428"/>
                            </a:lnTo>
                            <a:lnTo>
                              <a:pt x="737" y="514"/>
                            </a:lnTo>
                            <a:lnTo>
                              <a:pt x="742" y="552"/>
                            </a:lnTo>
                            <a:lnTo>
                              <a:pt x="742" y="585"/>
                            </a:lnTo>
                            <a:lnTo>
                              <a:pt x="746" y="619"/>
                            </a:lnTo>
                            <a:lnTo>
                              <a:pt x="751" y="638"/>
                            </a:lnTo>
                            <a:lnTo>
                              <a:pt x="751" y="652"/>
                            </a:lnTo>
                            <a:lnTo>
                              <a:pt x="756" y="657"/>
                            </a:lnTo>
                            <a:lnTo>
                              <a:pt x="761" y="647"/>
                            </a:lnTo>
                            <a:lnTo>
                              <a:pt x="765" y="633"/>
                            </a:lnTo>
                            <a:lnTo>
                              <a:pt x="765" y="604"/>
                            </a:lnTo>
                            <a:lnTo>
                              <a:pt x="770" y="571"/>
                            </a:lnTo>
                            <a:lnTo>
                              <a:pt x="775" y="533"/>
                            </a:lnTo>
                            <a:lnTo>
                              <a:pt x="780" y="490"/>
                            </a:lnTo>
                            <a:lnTo>
                              <a:pt x="789" y="400"/>
                            </a:lnTo>
                            <a:lnTo>
                              <a:pt x="794" y="305"/>
                            </a:lnTo>
                            <a:lnTo>
                              <a:pt x="799" y="262"/>
                            </a:lnTo>
                            <a:lnTo>
                              <a:pt x="804" y="224"/>
                            </a:lnTo>
                            <a:lnTo>
                              <a:pt x="809" y="195"/>
                            </a:lnTo>
                            <a:lnTo>
                              <a:pt x="809" y="171"/>
                            </a:lnTo>
                            <a:lnTo>
                              <a:pt x="813" y="157"/>
                            </a:lnTo>
                            <a:lnTo>
                              <a:pt x="818" y="152"/>
                            </a:lnTo>
                            <a:lnTo>
                              <a:pt x="823" y="162"/>
                            </a:lnTo>
                            <a:lnTo>
                              <a:pt x="828" y="181"/>
                            </a:lnTo>
                            <a:lnTo>
                              <a:pt x="828" y="209"/>
                            </a:lnTo>
                            <a:lnTo>
                              <a:pt x="832" y="243"/>
                            </a:lnTo>
                            <a:lnTo>
                              <a:pt x="837" y="286"/>
                            </a:lnTo>
                            <a:lnTo>
                              <a:pt x="842" y="333"/>
                            </a:lnTo>
                            <a:lnTo>
                              <a:pt x="847" y="438"/>
                            </a:lnTo>
                            <a:lnTo>
                              <a:pt x="856" y="538"/>
                            </a:lnTo>
                            <a:lnTo>
                              <a:pt x="856" y="585"/>
                            </a:lnTo>
                            <a:lnTo>
                              <a:pt x="861" y="628"/>
                            </a:lnTo>
                            <a:lnTo>
                              <a:pt x="866" y="661"/>
                            </a:lnTo>
                            <a:lnTo>
                              <a:pt x="871" y="690"/>
                            </a:lnTo>
                            <a:lnTo>
                              <a:pt x="871" y="704"/>
                            </a:lnTo>
                            <a:lnTo>
                              <a:pt x="876" y="709"/>
                            </a:lnTo>
                            <a:lnTo>
                              <a:pt x="880" y="699"/>
                            </a:lnTo>
                            <a:lnTo>
                              <a:pt x="880" y="680"/>
                            </a:lnTo>
                            <a:lnTo>
                              <a:pt x="885" y="652"/>
                            </a:lnTo>
                            <a:lnTo>
                              <a:pt x="890" y="609"/>
                            </a:lnTo>
                            <a:lnTo>
                              <a:pt x="895" y="566"/>
                            </a:lnTo>
                            <a:lnTo>
                              <a:pt x="895" y="514"/>
                            </a:lnTo>
                            <a:lnTo>
                              <a:pt x="904" y="400"/>
                            </a:lnTo>
                            <a:lnTo>
                              <a:pt x="909" y="290"/>
                            </a:lnTo>
                            <a:lnTo>
                              <a:pt x="914" y="238"/>
                            </a:lnTo>
                            <a:lnTo>
                              <a:pt x="914" y="195"/>
                            </a:lnTo>
                            <a:lnTo>
                              <a:pt x="919" y="157"/>
                            </a:lnTo>
                            <a:lnTo>
                              <a:pt x="923" y="129"/>
                            </a:lnTo>
                            <a:lnTo>
                              <a:pt x="923" y="109"/>
                            </a:lnTo>
                            <a:lnTo>
                              <a:pt x="928" y="105"/>
                            </a:lnTo>
                            <a:lnTo>
                              <a:pt x="933" y="114"/>
                            </a:lnTo>
                            <a:lnTo>
                              <a:pt x="938" y="138"/>
                            </a:lnTo>
                            <a:lnTo>
                              <a:pt x="938" y="171"/>
                            </a:lnTo>
                            <a:lnTo>
                              <a:pt x="942" y="209"/>
                            </a:lnTo>
                            <a:lnTo>
                              <a:pt x="947" y="262"/>
                            </a:lnTo>
                            <a:lnTo>
                              <a:pt x="952" y="319"/>
                            </a:lnTo>
                            <a:lnTo>
                              <a:pt x="962" y="438"/>
                            </a:lnTo>
                            <a:lnTo>
                              <a:pt x="966" y="557"/>
                            </a:lnTo>
                            <a:lnTo>
                              <a:pt x="971" y="609"/>
                            </a:lnTo>
                            <a:lnTo>
                              <a:pt x="976" y="657"/>
                            </a:lnTo>
                            <a:lnTo>
                              <a:pt x="981" y="699"/>
                            </a:lnTo>
                            <a:lnTo>
                              <a:pt x="981" y="733"/>
                            </a:lnTo>
                            <a:lnTo>
                              <a:pt x="986" y="752"/>
                            </a:lnTo>
                            <a:lnTo>
                              <a:pt x="990" y="757"/>
                            </a:lnTo>
                            <a:lnTo>
                              <a:pt x="995" y="747"/>
                            </a:lnTo>
                            <a:lnTo>
                              <a:pt x="995" y="723"/>
                            </a:lnTo>
                            <a:lnTo>
                              <a:pt x="1000" y="690"/>
                            </a:lnTo>
                            <a:lnTo>
                              <a:pt x="1000" y="647"/>
                            </a:lnTo>
                            <a:lnTo>
                              <a:pt x="1005" y="590"/>
                            </a:lnTo>
                            <a:lnTo>
                              <a:pt x="1005" y="533"/>
                            </a:lnTo>
                            <a:lnTo>
                              <a:pt x="1009" y="404"/>
                            </a:lnTo>
                            <a:lnTo>
                              <a:pt x="1014" y="276"/>
                            </a:lnTo>
                            <a:lnTo>
                              <a:pt x="1019" y="219"/>
                            </a:lnTo>
                            <a:lnTo>
                              <a:pt x="1019" y="167"/>
                            </a:lnTo>
                            <a:lnTo>
                              <a:pt x="1024" y="124"/>
                            </a:lnTo>
                            <a:lnTo>
                              <a:pt x="1029" y="90"/>
                            </a:lnTo>
                            <a:lnTo>
                              <a:pt x="1029" y="71"/>
                            </a:lnTo>
                            <a:lnTo>
                              <a:pt x="1033" y="67"/>
                            </a:lnTo>
                            <a:lnTo>
                              <a:pt x="1038" y="76"/>
                            </a:lnTo>
                            <a:lnTo>
                              <a:pt x="1043" y="100"/>
                            </a:lnTo>
                            <a:lnTo>
                              <a:pt x="1043" y="138"/>
                            </a:lnTo>
                            <a:lnTo>
                              <a:pt x="1048" y="190"/>
                            </a:lnTo>
                            <a:lnTo>
                              <a:pt x="1053" y="247"/>
                            </a:lnTo>
                            <a:lnTo>
                              <a:pt x="1057" y="309"/>
                            </a:lnTo>
                            <a:lnTo>
                              <a:pt x="1067" y="447"/>
                            </a:lnTo>
                            <a:lnTo>
                              <a:pt x="1076" y="585"/>
                            </a:lnTo>
                            <a:lnTo>
                              <a:pt x="1081" y="647"/>
                            </a:lnTo>
                            <a:lnTo>
                              <a:pt x="1086" y="704"/>
                            </a:lnTo>
                            <a:lnTo>
                              <a:pt x="1091" y="747"/>
                            </a:lnTo>
                            <a:lnTo>
                              <a:pt x="1091" y="785"/>
                            </a:lnTo>
                            <a:lnTo>
                              <a:pt x="1096" y="809"/>
                            </a:lnTo>
                            <a:lnTo>
                              <a:pt x="1100" y="814"/>
                            </a:lnTo>
                            <a:lnTo>
                              <a:pt x="1105" y="804"/>
                            </a:lnTo>
                            <a:lnTo>
                              <a:pt x="1110" y="780"/>
                            </a:lnTo>
                            <a:lnTo>
                              <a:pt x="1115" y="742"/>
                            </a:lnTo>
                            <a:lnTo>
                              <a:pt x="1120" y="695"/>
                            </a:lnTo>
                            <a:lnTo>
                              <a:pt x="1120" y="642"/>
                            </a:lnTo>
                            <a:lnTo>
                              <a:pt x="1124" y="581"/>
                            </a:lnTo>
                            <a:lnTo>
                              <a:pt x="1134" y="443"/>
                            </a:lnTo>
                            <a:lnTo>
                              <a:pt x="1139" y="300"/>
                            </a:lnTo>
                            <a:lnTo>
                              <a:pt x="1143" y="233"/>
                            </a:lnTo>
                            <a:lnTo>
                              <a:pt x="1148" y="176"/>
                            </a:lnTo>
                            <a:lnTo>
                              <a:pt x="1148" y="119"/>
                            </a:lnTo>
                            <a:lnTo>
                              <a:pt x="1153" y="76"/>
                            </a:lnTo>
                            <a:lnTo>
                              <a:pt x="1153" y="43"/>
                            </a:lnTo>
                            <a:lnTo>
                              <a:pt x="1158" y="19"/>
                            </a:lnTo>
                            <a:lnTo>
                              <a:pt x="1163" y="10"/>
                            </a:lnTo>
                            <a:lnTo>
                              <a:pt x="1163" y="14"/>
                            </a:lnTo>
                            <a:lnTo>
                              <a:pt x="1167" y="29"/>
                            </a:lnTo>
                            <a:lnTo>
                              <a:pt x="1167" y="48"/>
                            </a:lnTo>
                            <a:lnTo>
                              <a:pt x="1172" y="71"/>
                            </a:lnTo>
                            <a:lnTo>
                              <a:pt x="1172" y="133"/>
                            </a:lnTo>
                            <a:lnTo>
                              <a:pt x="1177" y="200"/>
                            </a:lnTo>
                            <a:lnTo>
                              <a:pt x="1182" y="262"/>
                            </a:lnTo>
                            <a:lnTo>
                              <a:pt x="1187" y="314"/>
                            </a:lnTo>
                            <a:lnTo>
                              <a:pt x="1191" y="338"/>
                            </a:lnTo>
                            <a:lnTo>
                              <a:pt x="1196" y="352"/>
                            </a:lnTo>
                            <a:lnTo>
                              <a:pt x="1201" y="376"/>
                            </a:lnTo>
                            <a:lnTo>
                              <a:pt x="1201" y="390"/>
                            </a:lnTo>
                            <a:lnTo>
                              <a:pt x="1201" y="404"/>
                            </a:lnTo>
                            <a:lnTo>
                              <a:pt x="1201" y="409"/>
                            </a:lnTo>
                            <a:lnTo>
                              <a:pt x="1206" y="414"/>
                            </a:lnTo>
                            <a:lnTo>
                              <a:pt x="1225" y="419"/>
                            </a:lnTo>
                            <a:lnTo>
                              <a:pt x="1253" y="419"/>
                            </a:lnTo>
                            <a:lnTo>
                              <a:pt x="1277" y="424"/>
                            </a:lnTo>
                            <a:lnTo>
                              <a:pt x="1301" y="424"/>
                            </a:lnTo>
                            <a:lnTo>
                              <a:pt x="1335" y="428"/>
                            </a:lnTo>
                            <a:lnTo>
                              <a:pt x="1373" y="428"/>
                            </a:lnTo>
                            <a:lnTo>
                              <a:pt x="1421" y="428"/>
                            </a:lnTo>
                            <a:lnTo>
                              <a:pt x="1474" y="428"/>
                            </a:lnTo>
                            <a:lnTo>
                              <a:pt x="1593" y="428"/>
                            </a:lnTo>
                            <a:lnTo>
                              <a:pt x="1718" y="428"/>
                            </a:lnTo>
                            <a:lnTo>
                              <a:pt x="1842" y="428"/>
                            </a:lnTo>
                            <a:lnTo>
                              <a:pt x="1957" y="424"/>
                            </a:lnTo>
                            <a:lnTo>
                              <a:pt x="2009" y="424"/>
                            </a:lnTo>
                            <a:lnTo>
                              <a:pt x="2053" y="424"/>
                            </a:lnTo>
                            <a:lnTo>
                              <a:pt x="2096" y="424"/>
                            </a:lnTo>
                            <a:lnTo>
                              <a:pt x="2124" y="424"/>
                            </a:lnTo>
                            <a:lnTo>
                              <a:pt x="2148" y="424"/>
                            </a:lnTo>
                            <a:lnTo>
                              <a:pt x="2167" y="424"/>
                            </a:lnTo>
                            <a:lnTo>
                              <a:pt x="2182" y="424"/>
                            </a:lnTo>
                            <a:lnTo>
                              <a:pt x="2191" y="424"/>
                            </a:lnTo>
                            <a:lnTo>
                              <a:pt x="2201" y="424"/>
                            </a:lnTo>
                            <a:lnTo>
                              <a:pt x="2196" y="424"/>
                            </a:lnTo>
                            <a:lnTo>
                              <a:pt x="2187" y="424"/>
                            </a:lnTo>
                            <a:lnTo>
                              <a:pt x="2182" y="424"/>
                            </a:lnTo>
                            <a:lnTo>
                              <a:pt x="2196" y="424"/>
                            </a:lnTo>
                            <a:lnTo>
                              <a:pt x="2210" y="419"/>
                            </a:lnTo>
                            <a:lnTo>
                              <a:pt x="2225" y="414"/>
                            </a:lnTo>
                            <a:lnTo>
                              <a:pt x="2239" y="419"/>
                            </a:lnTo>
                            <a:lnTo>
                              <a:pt x="2249" y="424"/>
                            </a:lnTo>
                            <a:lnTo>
                              <a:pt x="2253" y="428"/>
                            </a:lnTo>
                            <a:lnTo>
                              <a:pt x="2268" y="452"/>
                            </a:lnTo>
                            <a:lnTo>
                              <a:pt x="2282" y="471"/>
                            </a:lnTo>
                            <a:lnTo>
                              <a:pt x="2292" y="476"/>
                            </a:lnTo>
                            <a:lnTo>
                              <a:pt x="2297" y="476"/>
                            </a:lnTo>
                            <a:lnTo>
                              <a:pt x="2306" y="466"/>
                            </a:lnTo>
                            <a:lnTo>
                              <a:pt x="2311" y="452"/>
                            </a:lnTo>
                            <a:lnTo>
                              <a:pt x="2325" y="414"/>
                            </a:lnTo>
                            <a:lnTo>
                              <a:pt x="2335" y="390"/>
                            </a:lnTo>
                            <a:lnTo>
                              <a:pt x="2340" y="376"/>
                            </a:lnTo>
                            <a:lnTo>
                              <a:pt x="2349" y="362"/>
                            </a:lnTo>
                            <a:lnTo>
                              <a:pt x="2354" y="362"/>
                            </a:lnTo>
                            <a:lnTo>
                              <a:pt x="2364" y="371"/>
                            </a:lnTo>
                            <a:lnTo>
                              <a:pt x="2368" y="395"/>
                            </a:lnTo>
                            <a:lnTo>
                              <a:pt x="2378" y="424"/>
                            </a:lnTo>
                            <a:lnTo>
                              <a:pt x="2383" y="452"/>
                            </a:lnTo>
                            <a:lnTo>
                              <a:pt x="2392" y="485"/>
                            </a:lnTo>
                            <a:lnTo>
                              <a:pt x="2397" y="509"/>
                            </a:lnTo>
                            <a:lnTo>
                              <a:pt x="2407" y="523"/>
                            </a:lnTo>
                            <a:lnTo>
                              <a:pt x="2411" y="528"/>
                            </a:lnTo>
                            <a:lnTo>
                              <a:pt x="2416" y="523"/>
                            </a:lnTo>
                            <a:lnTo>
                              <a:pt x="2416" y="514"/>
                            </a:lnTo>
                            <a:lnTo>
                              <a:pt x="2426" y="490"/>
                            </a:lnTo>
                            <a:lnTo>
                              <a:pt x="2431" y="452"/>
                            </a:lnTo>
                            <a:lnTo>
                              <a:pt x="2440" y="409"/>
                            </a:lnTo>
                            <a:lnTo>
                              <a:pt x="2445" y="366"/>
                            </a:lnTo>
                            <a:lnTo>
                              <a:pt x="2450" y="333"/>
                            </a:lnTo>
                            <a:lnTo>
                              <a:pt x="2459" y="309"/>
                            </a:lnTo>
                            <a:lnTo>
                              <a:pt x="2459" y="305"/>
                            </a:lnTo>
                            <a:lnTo>
                              <a:pt x="2464" y="305"/>
                            </a:lnTo>
                            <a:lnTo>
                              <a:pt x="2469" y="309"/>
                            </a:lnTo>
                            <a:lnTo>
                              <a:pt x="2474" y="319"/>
                            </a:lnTo>
                            <a:lnTo>
                              <a:pt x="2478" y="352"/>
                            </a:lnTo>
                            <a:lnTo>
                              <a:pt x="2488" y="400"/>
                            </a:lnTo>
                            <a:lnTo>
                              <a:pt x="2493" y="452"/>
                            </a:lnTo>
                            <a:lnTo>
                              <a:pt x="2502" y="504"/>
                            </a:lnTo>
                            <a:lnTo>
                              <a:pt x="2507" y="547"/>
                            </a:lnTo>
                            <a:lnTo>
                              <a:pt x="2512" y="566"/>
                            </a:lnTo>
                            <a:lnTo>
                              <a:pt x="2517" y="576"/>
                            </a:lnTo>
                            <a:lnTo>
                              <a:pt x="2517" y="585"/>
                            </a:lnTo>
                            <a:lnTo>
                              <a:pt x="2521" y="585"/>
                            </a:lnTo>
                            <a:lnTo>
                              <a:pt x="2526" y="581"/>
                            </a:lnTo>
                            <a:lnTo>
                              <a:pt x="2531" y="566"/>
                            </a:lnTo>
                            <a:lnTo>
                              <a:pt x="2531" y="552"/>
                            </a:lnTo>
                            <a:lnTo>
                              <a:pt x="2536" y="528"/>
                            </a:lnTo>
                            <a:lnTo>
                              <a:pt x="2545" y="471"/>
                            </a:lnTo>
                            <a:lnTo>
                              <a:pt x="2550" y="409"/>
                            </a:lnTo>
                            <a:lnTo>
                              <a:pt x="2560" y="352"/>
                            </a:lnTo>
                            <a:lnTo>
                              <a:pt x="2564" y="295"/>
                            </a:lnTo>
                            <a:lnTo>
                              <a:pt x="2569" y="276"/>
                            </a:lnTo>
                            <a:lnTo>
                              <a:pt x="2574" y="262"/>
                            </a:lnTo>
                            <a:lnTo>
                              <a:pt x="2574" y="252"/>
                            </a:lnTo>
                            <a:lnTo>
                              <a:pt x="2579" y="247"/>
                            </a:lnTo>
                            <a:lnTo>
                              <a:pt x="2584" y="252"/>
                            </a:lnTo>
                            <a:lnTo>
                              <a:pt x="2588" y="266"/>
                            </a:lnTo>
                            <a:lnTo>
                              <a:pt x="2588" y="286"/>
                            </a:lnTo>
                            <a:lnTo>
                              <a:pt x="2593" y="309"/>
                            </a:lnTo>
                            <a:lnTo>
                              <a:pt x="2603" y="366"/>
                            </a:lnTo>
                            <a:lnTo>
                              <a:pt x="2608" y="438"/>
                            </a:lnTo>
                            <a:lnTo>
                              <a:pt x="2617" y="504"/>
                            </a:lnTo>
                            <a:lnTo>
                              <a:pt x="2622" y="561"/>
                            </a:lnTo>
                            <a:lnTo>
                              <a:pt x="2627" y="585"/>
                            </a:lnTo>
                            <a:lnTo>
                              <a:pt x="2631" y="600"/>
                            </a:lnTo>
                            <a:lnTo>
                              <a:pt x="2631" y="614"/>
                            </a:lnTo>
                            <a:lnTo>
                              <a:pt x="2636" y="614"/>
                            </a:lnTo>
                            <a:lnTo>
                              <a:pt x="2641" y="609"/>
                            </a:lnTo>
                            <a:lnTo>
                              <a:pt x="2646" y="595"/>
                            </a:lnTo>
                            <a:lnTo>
                              <a:pt x="2646" y="571"/>
                            </a:lnTo>
                            <a:lnTo>
                              <a:pt x="2651" y="542"/>
                            </a:lnTo>
                            <a:lnTo>
                              <a:pt x="2660" y="471"/>
                            </a:lnTo>
                            <a:lnTo>
                              <a:pt x="2665" y="395"/>
                            </a:lnTo>
                            <a:lnTo>
                              <a:pt x="2675" y="319"/>
                            </a:lnTo>
                            <a:lnTo>
                              <a:pt x="2675" y="281"/>
                            </a:lnTo>
                            <a:lnTo>
                              <a:pt x="2679" y="252"/>
                            </a:lnTo>
                            <a:lnTo>
                              <a:pt x="2684" y="224"/>
                            </a:lnTo>
                            <a:lnTo>
                              <a:pt x="2689" y="205"/>
                            </a:lnTo>
                            <a:lnTo>
                              <a:pt x="2689" y="195"/>
                            </a:lnTo>
                            <a:lnTo>
                              <a:pt x="2694" y="190"/>
                            </a:lnTo>
                            <a:lnTo>
                              <a:pt x="2698" y="200"/>
                            </a:lnTo>
                            <a:lnTo>
                              <a:pt x="2703" y="214"/>
                            </a:lnTo>
                            <a:lnTo>
                              <a:pt x="2703" y="238"/>
                            </a:lnTo>
                            <a:lnTo>
                              <a:pt x="2708" y="271"/>
                            </a:lnTo>
                            <a:lnTo>
                              <a:pt x="2713" y="309"/>
                            </a:lnTo>
                            <a:lnTo>
                              <a:pt x="2718" y="347"/>
                            </a:lnTo>
                            <a:lnTo>
                              <a:pt x="2722" y="438"/>
                            </a:lnTo>
                            <a:lnTo>
                              <a:pt x="2732" y="523"/>
                            </a:lnTo>
                            <a:lnTo>
                              <a:pt x="2732" y="561"/>
                            </a:lnTo>
                            <a:lnTo>
                              <a:pt x="2737" y="600"/>
                            </a:lnTo>
                            <a:lnTo>
                              <a:pt x="2742" y="628"/>
                            </a:lnTo>
                            <a:lnTo>
                              <a:pt x="2746" y="647"/>
                            </a:lnTo>
                            <a:lnTo>
                              <a:pt x="2746" y="661"/>
                            </a:lnTo>
                            <a:lnTo>
                              <a:pt x="2751" y="666"/>
                            </a:lnTo>
                            <a:lnTo>
                              <a:pt x="2756" y="661"/>
                            </a:lnTo>
                            <a:lnTo>
                              <a:pt x="2756" y="642"/>
                            </a:lnTo>
                            <a:lnTo>
                              <a:pt x="2761" y="619"/>
                            </a:lnTo>
                            <a:lnTo>
                              <a:pt x="2761" y="585"/>
                            </a:lnTo>
                            <a:lnTo>
                              <a:pt x="2765" y="542"/>
                            </a:lnTo>
                            <a:lnTo>
                              <a:pt x="2770" y="500"/>
                            </a:lnTo>
                            <a:lnTo>
                              <a:pt x="2775" y="404"/>
                            </a:lnTo>
                            <a:lnTo>
                              <a:pt x="2785" y="314"/>
                            </a:lnTo>
                            <a:lnTo>
                              <a:pt x="2785" y="266"/>
                            </a:lnTo>
                            <a:lnTo>
                              <a:pt x="2789" y="228"/>
                            </a:lnTo>
                            <a:lnTo>
                              <a:pt x="2794" y="200"/>
                            </a:lnTo>
                            <a:lnTo>
                              <a:pt x="2799" y="171"/>
                            </a:lnTo>
                            <a:lnTo>
                              <a:pt x="2799" y="157"/>
                            </a:lnTo>
                            <a:lnTo>
                              <a:pt x="2804" y="152"/>
                            </a:lnTo>
                            <a:lnTo>
                              <a:pt x="2809" y="162"/>
                            </a:lnTo>
                            <a:lnTo>
                              <a:pt x="2813" y="176"/>
                            </a:lnTo>
                            <a:lnTo>
                              <a:pt x="2813" y="205"/>
                            </a:lnTo>
                            <a:lnTo>
                              <a:pt x="2818" y="243"/>
                            </a:lnTo>
                            <a:lnTo>
                              <a:pt x="2823" y="286"/>
                            </a:lnTo>
                            <a:lnTo>
                              <a:pt x="2828" y="328"/>
                            </a:lnTo>
                            <a:lnTo>
                              <a:pt x="2837" y="433"/>
                            </a:lnTo>
                            <a:lnTo>
                              <a:pt x="2842" y="533"/>
                            </a:lnTo>
                            <a:lnTo>
                              <a:pt x="2847" y="576"/>
                            </a:lnTo>
                            <a:lnTo>
                              <a:pt x="2852" y="619"/>
                            </a:lnTo>
                            <a:lnTo>
                              <a:pt x="2856" y="652"/>
                            </a:lnTo>
                            <a:lnTo>
                              <a:pt x="2856" y="680"/>
                            </a:lnTo>
                            <a:lnTo>
                              <a:pt x="2861" y="695"/>
                            </a:lnTo>
                            <a:lnTo>
                              <a:pt x="2866" y="699"/>
                            </a:lnTo>
                            <a:lnTo>
                              <a:pt x="2871" y="690"/>
                            </a:lnTo>
                            <a:lnTo>
                              <a:pt x="2871" y="671"/>
                            </a:lnTo>
                            <a:lnTo>
                              <a:pt x="2875" y="642"/>
                            </a:lnTo>
                            <a:lnTo>
                              <a:pt x="2880" y="600"/>
                            </a:lnTo>
                            <a:lnTo>
                              <a:pt x="2885" y="557"/>
                            </a:lnTo>
                            <a:lnTo>
                              <a:pt x="2885" y="504"/>
                            </a:lnTo>
                            <a:lnTo>
                              <a:pt x="2895" y="395"/>
                            </a:lnTo>
                            <a:lnTo>
                              <a:pt x="2899" y="286"/>
                            </a:lnTo>
                            <a:lnTo>
                              <a:pt x="2904" y="238"/>
                            </a:lnTo>
                            <a:lnTo>
                              <a:pt x="2904" y="190"/>
                            </a:lnTo>
                            <a:lnTo>
                              <a:pt x="2909" y="157"/>
                            </a:lnTo>
                            <a:lnTo>
                              <a:pt x="2914" y="129"/>
                            </a:lnTo>
                            <a:lnTo>
                              <a:pt x="2914" y="109"/>
                            </a:lnTo>
                            <a:lnTo>
                              <a:pt x="2919" y="105"/>
                            </a:lnTo>
                            <a:lnTo>
                              <a:pt x="2923" y="114"/>
                            </a:lnTo>
                            <a:lnTo>
                              <a:pt x="2928" y="138"/>
                            </a:lnTo>
                            <a:lnTo>
                              <a:pt x="2928" y="171"/>
                            </a:lnTo>
                            <a:lnTo>
                              <a:pt x="2933" y="214"/>
                            </a:lnTo>
                            <a:lnTo>
                              <a:pt x="2938" y="262"/>
                            </a:lnTo>
                            <a:lnTo>
                              <a:pt x="2942" y="319"/>
                            </a:lnTo>
                            <a:lnTo>
                              <a:pt x="2947" y="438"/>
                            </a:lnTo>
                            <a:lnTo>
                              <a:pt x="2957" y="557"/>
                            </a:lnTo>
                            <a:lnTo>
                              <a:pt x="2957" y="614"/>
                            </a:lnTo>
                            <a:lnTo>
                              <a:pt x="2962" y="661"/>
                            </a:lnTo>
                            <a:lnTo>
                              <a:pt x="2966" y="699"/>
                            </a:lnTo>
                            <a:lnTo>
                              <a:pt x="2971" y="733"/>
                            </a:lnTo>
                            <a:lnTo>
                              <a:pt x="2971" y="752"/>
                            </a:lnTo>
                            <a:lnTo>
                              <a:pt x="2976" y="757"/>
                            </a:lnTo>
                            <a:lnTo>
                              <a:pt x="2981" y="747"/>
                            </a:lnTo>
                            <a:lnTo>
                              <a:pt x="2986" y="723"/>
                            </a:lnTo>
                            <a:lnTo>
                              <a:pt x="2986" y="690"/>
                            </a:lnTo>
                            <a:lnTo>
                              <a:pt x="2990" y="642"/>
                            </a:lnTo>
                            <a:lnTo>
                              <a:pt x="2995" y="590"/>
                            </a:lnTo>
                            <a:lnTo>
                              <a:pt x="3000" y="528"/>
                            </a:lnTo>
                            <a:lnTo>
                              <a:pt x="3005" y="400"/>
                            </a:lnTo>
                            <a:lnTo>
                              <a:pt x="3014" y="271"/>
                            </a:lnTo>
                            <a:lnTo>
                              <a:pt x="3014" y="214"/>
                            </a:lnTo>
                            <a:lnTo>
                              <a:pt x="3019" y="162"/>
                            </a:lnTo>
                            <a:lnTo>
                              <a:pt x="3024" y="119"/>
                            </a:lnTo>
                            <a:lnTo>
                              <a:pt x="3029" y="86"/>
                            </a:lnTo>
                            <a:lnTo>
                              <a:pt x="3029" y="62"/>
                            </a:lnTo>
                            <a:lnTo>
                              <a:pt x="3033" y="57"/>
                            </a:lnTo>
                            <a:lnTo>
                              <a:pt x="3038" y="67"/>
                            </a:lnTo>
                            <a:lnTo>
                              <a:pt x="3043" y="90"/>
                            </a:lnTo>
                            <a:lnTo>
                              <a:pt x="3043" y="133"/>
                            </a:lnTo>
                            <a:lnTo>
                              <a:pt x="3048" y="181"/>
                            </a:lnTo>
                            <a:lnTo>
                              <a:pt x="3053" y="238"/>
                            </a:lnTo>
                            <a:lnTo>
                              <a:pt x="3057" y="300"/>
                            </a:lnTo>
                            <a:lnTo>
                              <a:pt x="3062" y="443"/>
                            </a:lnTo>
                            <a:lnTo>
                              <a:pt x="3072" y="581"/>
                            </a:lnTo>
                            <a:lnTo>
                              <a:pt x="3072" y="642"/>
                            </a:lnTo>
                            <a:lnTo>
                              <a:pt x="3076" y="699"/>
                            </a:lnTo>
                            <a:lnTo>
                              <a:pt x="3081" y="747"/>
                            </a:lnTo>
                            <a:lnTo>
                              <a:pt x="3086" y="785"/>
                            </a:lnTo>
                            <a:lnTo>
                              <a:pt x="3086" y="804"/>
                            </a:lnTo>
                            <a:lnTo>
                              <a:pt x="3091" y="814"/>
                            </a:lnTo>
                            <a:lnTo>
                              <a:pt x="3096" y="804"/>
                            </a:lnTo>
                            <a:lnTo>
                              <a:pt x="3100" y="780"/>
                            </a:lnTo>
                            <a:lnTo>
                              <a:pt x="3105" y="742"/>
                            </a:lnTo>
                            <a:lnTo>
                              <a:pt x="3105" y="699"/>
                            </a:lnTo>
                            <a:lnTo>
                              <a:pt x="3110" y="642"/>
                            </a:lnTo>
                            <a:lnTo>
                              <a:pt x="3115" y="581"/>
                            </a:lnTo>
                            <a:lnTo>
                              <a:pt x="3124" y="447"/>
                            </a:lnTo>
                            <a:lnTo>
                              <a:pt x="3134" y="305"/>
                            </a:lnTo>
                            <a:lnTo>
                              <a:pt x="3139" y="238"/>
                            </a:lnTo>
                            <a:lnTo>
                              <a:pt x="3143" y="176"/>
                            </a:lnTo>
                            <a:lnTo>
                              <a:pt x="3148" y="124"/>
                            </a:lnTo>
                            <a:lnTo>
                              <a:pt x="3153" y="76"/>
                            </a:lnTo>
                            <a:lnTo>
                              <a:pt x="3153" y="43"/>
                            </a:lnTo>
                            <a:lnTo>
                              <a:pt x="3158" y="19"/>
                            </a:lnTo>
                            <a:lnTo>
                              <a:pt x="3158" y="5"/>
                            </a:lnTo>
                            <a:lnTo>
                              <a:pt x="3163" y="0"/>
                            </a:lnTo>
                            <a:lnTo>
                              <a:pt x="3163" y="5"/>
                            </a:lnTo>
                            <a:lnTo>
                              <a:pt x="3163" y="14"/>
                            </a:lnTo>
                            <a:lnTo>
                              <a:pt x="3163" y="29"/>
                            </a:lnTo>
                            <a:lnTo>
                              <a:pt x="3163" y="48"/>
                            </a:lnTo>
                            <a:lnTo>
                              <a:pt x="3167" y="95"/>
                            </a:lnTo>
                            <a:lnTo>
                              <a:pt x="3167" y="148"/>
                            </a:lnTo>
                            <a:lnTo>
                              <a:pt x="3167" y="205"/>
                            </a:lnTo>
                            <a:lnTo>
                              <a:pt x="3167" y="252"/>
                            </a:lnTo>
                            <a:lnTo>
                              <a:pt x="3172" y="271"/>
                            </a:lnTo>
                            <a:lnTo>
                              <a:pt x="3172" y="286"/>
                            </a:lnTo>
                            <a:lnTo>
                              <a:pt x="3177" y="328"/>
                            </a:lnTo>
                            <a:lnTo>
                              <a:pt x="3186" y="366"/>
                            </a:lnTo>
                            <a:lnTo>
                              <a:pt x="3196" y="395"/>
                            </a:lnTo>
                            <a:lnTo>
                              <a:pt x="3210" y="414"/>
                            </a:lnTo>
                            <a:lnTo>
                              <a:pt x="3239" y="424"/>
                            </a:lnTo>
                            <a:lnTo>
                              <a:pt x="3268" y="428"/>
                            </a:lnTo>
                            <a:lnTo>
                              <a:pt x="3301" y="424"/>
                            </a:lnTo>
                            <a:lnTo>
                              <a:pt x="3335" y="424"/>
                            </a:lnTo>
                            <a:lnTo>
                              <a:pt x="3392" y="424"/>
                            </a:lnTo>
                            <a:lnTo>
                              <a:pt x="3411" y="424"/>
                            </a:lnTo>
                            <a:lnTo>
                              <a:pt x="3431" y="424"/>
                            </a:lnTo>
                          </a:path>
                        </a:pathLst>
                      </a:custGeom>
                      <a:ln>
                        <a:headEnd/>
                        <a:tailEnd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/>
                      <a:lstStyle/>
                      <a:p>
                        <a:endParaRPr lang="en-GB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" name="Rectangle 12"/>
          <p:cNvSpPr>
            <a:spLocks noChangeArrowheads="1"/>
          </p:cNvSpPr>
          <p:nvPr/>
        </p:nvSpPr>
        <p:spPr bwMode="auto">
          <a:xfrm rot="-5400000">
            <a:off x="-13963043" y="25817191"/>
            <a:ext cx="30921220" cy="2995131"/>
          </a:xfrm>
          <a:prstGeom prst="rect">
            <a:avLst/>
          </a:prstGeom>
          <a:gradFill rotWithShape="1">
            <a:gsLst>
              <a:gs pos="0">
                <a:srgbClr val="000D72">
                  <a:alpha val="0"/>
                </a:srgbClr>
              </a:gs>
              <a:gs pos="50000">
                <a:srgbClr val="0020B7">
                  <a:alpha val="50000"/>
                </a:srgbClr>
              </a:gs>
              <a:gs pos="70000">
                <a:srgbClr val="002FCB">
                  <a:alpha val="70000"/>
                </a:srgbClr>
              </a:gs>
              <a:gs pos="100000">
                <a:srgbClr val="1D49F0"/>
              </a:gs>
            </a:gsLst>
            <a:lin ang="10800000" scaled="1"/>
          </a:gradFill>
          <a:ln>
            <a:noFill/>
          </a:ln>
          <a:effectLst>
            <a:outerShdw dist="38100" dir="5400000" rotWithShape="0">
              <a:srgbClr val="000000">
                <a:alpha val="34999"/>
              </a:srgbClr>
            </a:outerShdw>
          </a:effectLst>
          <a:extLst/>
        </p:spPr>
        <p:txBody>
          <a:bodyPr vert="horz" wrap="square" lIns="91440" tIns="45720" rIns="190800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44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Marta San Juan Mucientes</a:t>
            </a:r>
            <a:r>
              <a:rPr kumimoji="0" lang="es-ES" altLang="en-US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and Oleg Kolosov</a:t>
            </a:r>
            <a:endParaRPr kumimoji="0" lang="es-ES" altLang="en-US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Physics Department, Lancaster </a:t>
            </a:r>
            <a:r>
              <a:rPr kumimoji="0" lang="es-ES" altLang="en-US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University</a:t>
            </a:r>
            <a:r>
              <a:rPr kumimoji="0" lang="es-ES" altLang="en-US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, LA1 4YB, UK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168600" algn="l"/>
              </a:tabLst>
            </a:pPr>
            <a:r>
              <a:rPr lang="es-ES" altLang="en-US" sz="36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m.sanjuanmucientes@Lancaster.ac.uk</a:t>
            </a:r>
            <a:endParaRPr kumimoji="0" lang="es-ES" altLang="en-US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n-US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8"/>
          <p:cNvSpPr>
            <a:spLocks noChangeArrowheads="1"/>
          </p:cNvSpPr>
          <p:nvPr/>
        </p:nvSpPr>
        <p:spPr bwMode="auto">
          <a:xfrm>
            <a:off x="13933362" y="8061664"/>
            <a:ext cx="16015211" cy="158570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108000" rIns="91440" bIns="72000" numCol="1" anchor="ctr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u="sng" dirty="0" smtClean="0">
                <a:solidFill>
                  <a:srgbClr val="FFFF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SPM</a:t>
            </a:r>
            <a:r>
              <a:rPr lang="en-US" altLang="en-US" sz="4800" b="1" u="sng" dirty="0">
                <a:solidFill>
                  <a:srgbClr val="FFFF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4800" b="1" u="sng" dirty="0" smtClean="0">
                <a:solidFill>
                  <a:srgbClr val="FFFF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detection of vibrations with nm spatial resolution</a:t>
            </a:r>
            <a:endParaRPr lang="en-US" altLang="en-US" sz="48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ound Diagonal Corner Rectangle 4"/>
          <p:cNvSpPr>
            <a:spLocks/>
          </p:cNvSpPr>
          <p:nvPr/>
        </p:nvSpPr>
        <p:spPr bwMode="auto">
          <a:xfrm>
            <a:off x="3266030" y="3868137"/>
            <a:ext cx="26639597" cy="4421437"/>
          </a:xfrm>
          <a:custGeom>
            <a:avLst/>
            <a:gdLst>
              <a:gd name="T0" fmla="*/ 214689 w 6901803"/>
              <a:gd name="T1" fmla="*/ 0 h 1288111"/>
              <a:gd name="T2" fmla="*/ 6848462 w 6901803"/>
              <a:gd name="T3" fmla="*/ 0 h 1288111"/>
              <a:gd name="T4" fmla="*/ 6901803 w 6901803"/>
              <a:gd name="T5" fmla="*/ 53341 h 1288111"/>
              <a:gd name="T6" fmla="*/ 6901803 w 6901803"/>
              <a:gd name="T7" fmla="*/ 1073422 h 1288111"/>
              <a:gd name="T8" fmla="*/ 6687114 w 6901803"/>
              <a:gd name="T9" fmla="*/ 1288111 h 1288111"/>
              <a:gd name="T10" fmla="*/ 53341 w 6901803"/>
              <a:gd name="T11" fmla="*/ 1288111 h 1288111"/>
              <a:gd name="T12" fmla="*/ 0 w 6901803"/>
              <a:gd name="T13" fmla="*/ 1234770 h 1288111"/>
              <a:gd name="T14" fmla="*/ 0 w 6901803"/>
              <a:gd name="T15" fmla="*/ 214689 h 1288111"/>
              <a:gd name="T16" fmla="*/ 214689 w 6901803"/>
              <a:gd name="T17" fmla="*/ 0 h 12881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901803"/>
              <a:gd name="T28" fmla="*/ 0 h 1288111"/>
              <a:gd name="T29" fmla="*/ 6901803 w 6901803"/>
              <a:gd name="T30" fmla="*/ 1288111 h 128811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901803" h="1288111">
                <a:moveTo>
                  <a:pt x="214689" y="0"/>
                </a:moveTo>
                <a:lnTo>
                  <a:pt x="6848462" y="0"/>
                </a:lnTo>
                <a:cubicBezTo>
                  <a:pt x="6877921" y="0"/>
                  <a:pt x="6901803" y="23882"/>
                  <a:pt x="6901803" y="53341"/>
                </a:cubicBezTo>
                <a:lnTo>
                  <a:pt x="6901803" y="1073422"/>
                </a:lnTo>
                <a:cubicBezTo>
                  <a:pt x="6901803" y="1191991"/>
                  <a:pt x="6805683" y="1288111"/>
                  <a:pt x="6687114" y="1288111"/>
                </a:cubicBezTo>
                <a:lnTo>
                  <a:pt x="53341" y="1288111"/>
                </a:lnTo>
                <a:cubicBezTo>
                  <a:pt x="23882" y="1288111"/>
                  <a:pt x="0" y="1264229"/>
                  <a:pt x="0" y="1234770"/>
                </a:cubicBezTo>
                <a:lnTo>
                  <a:pt x="0" y="214689"/>
                </a:lnTo>
                <a:cubicBezTo>
                  <a:pt x="0" y="96120"/>
                  <a:pt x="96120" y="0"/>
                  <a:pt x="214689" y="0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360000" tIns="72000" rIns="324000" bIns="72000" numCol="1" anchor="ctr" anchorCtr="0" compatLnSpc="1">
            <a:prstTxWarp prst="textNoShape">
              <a:avLst/>
            </a:prstTxWarp>
          </a:bodyPr>
          <a:lstStyle/>
          <a:p>
            <a:pPr lvl="0" indent="457200" algn="just" defTabSz="914400" eaLnBrk="0" fontAlgn="base" hangingPunct="0">
              <a:spcAft>
                <a:spcPct val="0"/>
              </a:spcAft>
            </a:pP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development of new micro and </a:t>
            </a:r>
            <a:r>
              <a:rPr lang="en-US" altLang="en-US" sz="3200" dirty="0" err="1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nano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-electromechanical systems (</a:t>
            </a:r>
            <a:r>
              <a:rPr lang="en-US" alt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MEMS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and </a:t>
            </a:r>
            <a:r>
              <a:rPr lang="en-US" alt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NEMS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), requires matching characterization techniques enabling nanoscale spatial resolution coupled with </a:t>
            </a: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 frequency 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response up to </a:t>
            </a: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GHz 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range. While optical methods, such as interferometry and </a:t>
            </a:r>
            <a:r>
              <a:rPr lang="en-US" alt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Laser Doppler Vibrometry 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(LDV), can map dynamic </a:t>
            </a: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behavior 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of MEMS and NEMS based on suspended membranes at high frequencies, their spatial resolution linked </a:t>
            </a: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to light 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wavelength </a:t>
            </a: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limits it the </a:t>
            </a:r>
            <a:r>
              <a:rPr lang="en-US" altLang="en-US" sz="3200" dirty="0" err="1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micrometre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length scale.</a:t>
            </a:r>
          </a:p>
          <a:p>
            <a:pPr lvl="0" indent="457200" algn="just" defTabSz="914400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Here we show that </a:t>
            </a:r>
            <a:r>
              <a:rPr lang="en-US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ultrasonic SPM techniques</a:t>
            </a: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that can easily achieve nm length scale spatial resolution, can be used to explore the high frequency vibrations of nanoscale thin MEMS membranes. Using both </a:t>
            </a:r>
            <a:r>
              <a:rPr lang="en-US" alt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linear and nonlinear</a:t>
            </a:r>
            <a:r>
              <a:rPr lang="en-US" alt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mechanisms for the excitation and detection of such vibrations the detected frequencies can be extended from kHz to GHz range</a:t>
            </a:r>
            <a:r>
              <a:rPr lang="en-US" altLang="en-US" sz="32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endParaRPr lang="en-US" altLang="en-US" sz="3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 Box 1"/>
              <p:cNvSpPr txBox="1">
                <a:spLocks noChangeArrowheads="1"/>
              </p:cNvSpPr>
              <p:nvPr/>
            </p:nvSpPr>
            <p:spPr bwMode="auto">
              <a:xfrm>
                <a:off x="3555459" y="13088571"/>
                <a:ext cx="9826614" cy="5081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sz="3600" dirty="0" smtClean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The LDV is highly sensitive allowing to study excitation of cantilevers and membranes due to purely thermal vibrations linking the thermal (</a:t>
                </a:r>
                <a:r>
                  <a:rPr lang="en-GB" altLang="en-US" sz="3600" i="1" dirty="0" err="1">
                    <a:solidFill>
                      <a:srgbClr val="00B6F7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E</a:t>
                </a:r>
                <a:r>
                  <a:rPr lang="en-GB" altLang="en-US" sz="3600" baseline="-30000" dirty="0" err="1">
                    <a:solidFill>
                      <a:srgbClr val="00B6F7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Th</a:t>
                </a:r>
                <a:r>
                  <a:rPr lang="en-GB" altLang="en-US" sz="36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en-GB" altLang="en-US" sz="3600" dirty="0">
                    <a:solidFill>
                      <a:srgbClr val="00B0F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altLang="en-US" sz="3600" dirty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and the harmonic oscillator (</a:t>
                </a:r>
                <a:r>
                  <a:rPr lang="en-GB" altLang="en-US" sz="3600" i="1" dirty="0">
                    <a:solidFill>
                      <a:schemeClr val="accent1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E</a:t>
                </a:r>
                <a:r>
                  <a:rPr lang="en-GB" altLang="en-US" sz="3600" baseline="-30000" dirty="0">
                    <a:solidFill>
                      <a:schemeClr val="accent1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Os</a:t>
                </a:r>
                <a:r>
                  <a:rPr lang="en-GB" altLang="en-US" sz="3600" dirty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) energies.</a:t>
                </a:r>
                <a:endParaRPr lang="en-GB" altLang="en-US" sz="3600" dirty="0"/>
              </a:p>
              <a:p>
                <a:pPr lvl="0"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GB" altLang="en-US" sz="36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GB" altLang="en-US" sz="36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kumimoji="0" lang="en-GB" altLang="en-US" sz="36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𝑻𝒉</m:t>
                          </m:r>
                        </m:sub>
                      </m:sSub>
                      <m:r>
                        <a:rPr kumimoji="0" lang="en-GB" alt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altLang="en-US" sz="36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GB" altLang="en-US" sz="36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GB" altLang="en-US" sz="36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kumimoji="0" lang="en-GB" altLang="en-US" sz="36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kumimoji="0" lang="en-GB" altLang="en-US" sz="36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kumimoji="0" lang="en-GB" altLang="en-US" sz="36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num>
                        <m:den>
                          <m:r>
                            <a:rPr kumimoji="0" lang="en-GB" altLang="en-US" sz="36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kumimoji="0" lang="en-GB" altLang="en-US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altLang="en-US" sz="3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en-US" sz="36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GB" altLang="en-US" sz="36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𝑶𝒔</m:t>
                          </m:r>
                        </m:sub>
                      </m:sSub>
                      <m:r>
                        <a:rPr lang="en-GB" altLang="en-US" sz="36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altLang="en-US" sz="36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36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GB" altLang="en-US" sz="36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GB" altLang="en-US" sz="36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36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altLang="en-US" sz="36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GB" altLang="en-US" sz="36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altLang="en-US" sz="3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GB" altLang="en-US" sz="3600" b="1" i="1" smtClean="0">
                          <a:solidFill>
                            <a:srgbClr val="934BC9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altLang="en-US" sz="3600" b="1" i="1" smtClean="0">
                          <a:solidFill>
                            <a:srgbClr val="934BC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altLang="en-US" sz="3600" b="1" i="1" smtClean="0">
                              <a:solidFill>
                                <a:srgbClr val="934BC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altLang="en-US" sz="3600" b="1" i="1" smtClean="0">
                                  <a:solidFill>
                                    <a:srgbClr val="934BC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altLang="en-US" sz="3600" b="1" i="1">
                                      <a:solidFill>
                                        <a:srgbClr val="934BC9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altLang="en-US" sz="3600" b="1" i="1" smtClean="0">
                                      <a:solidFill>
                                        <a:srgbClr val="934BC9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  <m:sub>
                                  <m:r>
                                    <a:rPr lang="en-GB" altLang="en-US" sz="3600" b="1" i="1">
                                      <a:solidFill>
                                        <a:srgbClr val="934BC9"/>
                                      </a:solidFill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sub>
                              </m:sSub>
                              <m:r>
                                <a:rPr lang="en-GB" altLang="en-US" sz="3600" b="1" i="1">
                                  <a:solidFill>
                                    <a:srgbClr val="934BC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GB" altLang="en-US" sz="3600" b="1" i="1">
                                  <a:solidFill>
                                    <a:srgbClr val="934BC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num>
                            <m:den>
                              <m:r>
                                <a:rPr lang="en-GB" altLang="en-US" sz="3600" b="1" i="1" smtClean="0">
                                  <a:solidFill>
                                    <a:srgbClr val="934BC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altLang="en-US" sz="3600" b="1" i="1" dirty="0" smtClean="0">
                  <a:solidFill>
                    <a:srgbClr val="00B0F0"/>
                  </a:solidFill>
                  <a:latin typeface="Cambria Math" panose="02040503050406030204" pitchFamily="18" charset="0"/>
                </a:endParaRPr>
              </a:p>
              <a:p>
                <a:pPr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sz="3600" dirty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LDV can sense pm to </a:t>
                </a:r>
                <a:r>
                  <a:rPr lang="en-GB" altLang="en-US" sz="3600" dirty="0" smtClean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10s of </a:t>
                </a:r>
                <a:r>
                  <a:rPr lang="en-GB" altLang="en-US" sz="3600" dirty="0" err="1" smtClean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fm</a:t>
                </a:r>
                <a:r>
                  <a:rPr lang="en-GB" altLang="en-US" sz="3600" dirty="0" smtClean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altLang="en-US" sz="3600" dirty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range </a:t>
                </a:r>
                <a:r>
                  <a:rPr lang="en-GB" altLang="en-US" sz="3600" dirty="0" smtClean="0">
                    <a:solidFill>
                      <a:srgbClr val="DBF5FF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vibration amplitude.</a:t>
                </a:r>
                <a:endParaRPr lang="en-GB" altLang="en-US" sz="3600" b="1" i="1" dirty="0">
                  <a:solidFill>
                    <a:srgbClr val="00B0F0"/>
                  </a:solidFill>
                  <a:latin typeface="Cambria Math" panose="02040503050406030204" pitchFamily="18" charset="0"/>
                </a:endParaRPr>
              </a:p>
              <a:p>
                <a:pPr lvl="0"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altLang="en-US" sz="3600" b="1" dirty="0">
                  <a:solidFill>
                    <a:srgbClr val="00B0F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Text 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55459" y="13088571"/>
                <a:ext cx="9826614" cy="5081765"/>
              </a:xfrm>
              <a:prstGeom prst="rect">
                <a:avLst/>
              </a:prstGeom>
              <a:blipFill>
                <a:blip r:embed="rId5"/>
                <a:stretch>
                  <a:fillRect l="-1861" t="-1799" r="-1923" b="-1378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 Box 37"/>
          <p:cNvSpPr txBox="1">
            <a:spLocks noChangeArrowheads="1"/>
          </p:cNvSpPr>
          <p:nvPr/>
        </p:nvSpPr>
        <p:spPr bwMode="auto">
          <a:xfrm>
            <a:off x="3843829" y="7780249"/>
            <a:ext cx="8546474" cy="232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800" b="1" i="0" u="sng" strike="noStrike" cap="none" normalizeH="0" baseline="0" dirty="0" smtClean="0">
              <a:ln>
                <a:noFill/>
              </a:ln>
              <a:solidFill>
                <a:srgbClr val="4BD0FF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800" b="1" u="sng" dirty="0" smtClean="0">
                <a:solidFill>
                  <a:srgbClr val="4FE3F7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Probing MEMS with Laser </a:t>
            </a:r>
            <a:r>
              <a:rPr lang="en-GB" altLang="en-US" sz="4800" b="1" u="sng" dirty="0">
                <a:solidFill>
                  <a:srgbClr val="4FE3F7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Doppler </a:t>
            </a:r>
            <a:r>
              <a:rPr lang="en-GB" altLang="en-US" sz="4800" b="1" u="sng" dirty="0" err="1">
                <a:solidFill>
                  <a:srgbClr val="4FE3F7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Vibrometry</a:t>
            </a:r>
            <a:r>
              <a:rPr lang="en-GB" altLang="en-US" sz="4800" b="1" u="sng" dirty="0">
                <a:solidFill>
                  <a:srgbClr val="4FE3F7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(LDV</a:t>
            </a:r>
            <a:r>
              <a:rPr lang="en-GB" altLang="en-US" sz="48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)</a:t>
            </a:r>
            <a:endParaRPr lang="en-GB" altLang="en-US" sz="4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59"/>
          <p:cNvSpPr>
            <a:spLocks noChangeArrowheads="1"/>
          </p:cNvSpPr>
          <p:nvPr/>
        </p:nvSpPr>
        <p:spPr bwMode="auto">
          <a:xfrm>
            <a:off x="152400" y="-369572"/>
            <a:ext cx="28361264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GB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62"/>
          <p:cNvSpPr>
            <a:spLocks noChangeArrowheads="1"/>
          </p:cNvSpPr>
          <p:nvPr/>
        </p:nvSpPr>
        <p:spPr bwMode="auto">
          <a:xfrm>
            <a:off x="152400" y="-63670"/>
            <a:ext cx="28361260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0" y="-14565"/>
            <a:ext cx="30296213" cy="3718410"/>
            <a:chOff x="0" y="-14565"/>
            <a:chExt cx="30296213" cy="3718410"/>
          </a:xfrm>
        </p:grpSpPr>
        <p:grpSp>
          <p:nvGrpSpPr>
            <p:cNvPr id="47" name="Group 46"/>
            <p:cNvGrpSpPr/>
            <p:nvPr/>
          </p:nvGrpSpPr>
          <p:grpSpPr>
            <a:xfrm>
              <a:off x="0" y="-14565"/>
              <a:ext cx="30296213" cy="3718410"/>
              <a:chOff x="0" y="-14565"/>
              <a:chExt cx="30296213" cy="3718410"/>
            </a:xfrm>
          </p:grpSpPr>
          <p:sp>
            <p:nvSpPr>
              <p:cNvPr id="7" name="Rectangle 62"/>
              <p:cNvSpPr>
                <a:spLocks noChangeArrowheads="1"/>
              </p:cNvSpPr>
              <p:nvPr/>
            </p:nvSpPr>
            <p:spPr bwMode="auto">
              <a:xfrm>
                <a:off x="0" y="-14565"/>
                <a:ext cx="25280205" cy="3717236"/>
              </a:xfrm>
              <a:prstGeom prst="rect">
                <a:avLst/>
              </a:prstGeom>
              <a:gradFill flip="none" rotWithShape="1">
                <a:gsLst>
                  <a:gs pos="30500">
                    <a:srgbClr val="1641AB"/>
                  </a:gs>
                  <a:gs pos="97000">
                    <a:schemeClr val="bg1"/>
                  </a:gs>
                  <a:gs pos="18000">
                    <a:srgbClr val="143A99"/>
                  </a:gs>
                  <a:gs pos="0">
                    <a:schemeClr val="tx1"/>
                  </a:gs>
                  <a:gs pos="48000">
                    <a:schemeClr val="accent3">
                      <a:lumMod val="97000"/>
                      <a:lumOff val="3000"/>
                    </a:schemeClr>
                  </a:gs>
                  <a:gs pos="93000">
                    <a:schemeClr val="accent3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/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6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ectangle 62"/>
              <p:cNvSpPr>
                <a:spLocks noChangeArrowheads="1"/>
              </p:cNvSpPr>
              <p:nvPr/>
            </p:nvSpPr>
            <p:spPr bwMode="auto">
              <a:xfrm>
                <a:off x="25256213" y="-13391"/>
                <a:ext cx="5040000" cy="37172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78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p:grpSp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1264" y="182475"/>
              <a:ext cx="5377804" cy="3321915"/>
            </a:xfrm>
            <a:prstGeom prst="rect">
              <a:avLst/>
            </a:prstGeom>
          </p:spPr>
        </p:pic>
      </p:grpSp>
      <p:sp>
        <p:nvSpPr>
          <p:cNvPr id="64" name="Rectangle 63"/>
          <p:cNvSpPr/>
          <p:nvPr/>
        </p:nvSpPr>
        <p:spPr>
          <a:xfrm>
            <a:off x="14043493" y="27059322"/>
            <a:ext cx="156724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altLang="en-US" sz="3200" dirty="0" smtClean="0">
                <a:solidFill>
                  <a:srgbClr val="92D05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FMM detects vibrations directly localizing </a:t>
            </a:r>
            <a:r>
              <a:rPr lang="en-GB" altLang="en-US" sz="3200" dirty="0">
                <a:solidFill>
                  <a:srgbClr val="92D05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 resonance </a:t>
            </a:r>
            <a:r>
              <a:rPr lang="en-GB" altLang="en-US" sz="3200" dirty="0" smtClean="0">
                <a:solidFill>
                  <a:srgbClr val="92D05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peak</a:t>
            </a:r>
            <a:r>
              <a:rPr lang="en-GB" altLang="en-US" sz="3200" dirty="0">
                <a:solidFill>
                  <a:srgbClr val="92D05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en-GB" altLang="en-US" sz="3200" dirty="0">
              <a:solidFill>
                <a:srgbClr val="92D050"/>
              </a:solidFill>
            </a:endParaRPr>
          </a:p>
          <a:p>
            <a:pPr marL="742950" indent="-7429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altLang="en-US" sz="3200" dirty="0" smtClean="0">
                <a:solidFill>
                  <a:srgbClr val="FF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UFM </a:t>
            </a:r>
            <a:r>
              <a:rPr lang="en-GB" altLang="en-US" sz="3200" dirty="0">
                <a:solidFill>
                  <a:srgbClr val="FF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images </a:t>
            </a:r>
            <a:r>
              <a:rPr lang="en-GB" altLang="en-US" sz="3200" dirty="0" smtClean="0">
                <a:solidFill>
                  <a:srgbClr val="FF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show the membrane edge, but not the vibration modes. </a:t>
            </a:r>
          </a:p>
          <a:p>
            <a:pPr marL="742950" lvl="0" indent="-7429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altLang="en-US" sz="3200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Modulation UFM (M-UFM) allows </a:t>
            </a:r>
            <a:r>
              <a:rPr lang="en-GB" altLang="en-US" sz="32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to study </a:t>
            </a:r>
            <a:r>
              <a:rPr lang="en-GB" altLang="en-US" sz="3200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 </a:t>
            </a:r>
            <a:r>
              <a:rPr lang="en-GB" altLang="en-US" sz="32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special distribution of the vibrational modes </a:t>
            </a:r>
            <a:r>
              <a:rPr lang="en-GB" altLang="en-US" sz="3200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as well as subsurface structure </a:t>
            </a:r>
            <a:r>
              <a:rPr lang="en-GB" altLang="en-US" sz="32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of the </a:t>
            </a:r>
            <a:r>
              <a:rPr lang="en-GB" altLang="en-US" sz="3200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sample.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5" name="Text Box 1"/>
          <p:cNvSpPr txBox="1">
            <a:spLocks noChangeArrowheads="1"/>
          </p:cNvSpPr>
          <p:nvPr/>
        </p:nvSpPr>
        <p:spPr bwMode="auto">
          <a:xfrm>
            <a:off x="3661720" y="22126989"/>
            <a:ext cx="9621402" cy="234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600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 ultra-high frequency (UHF) LDV coupled with the piezo-excitation of vibrations maps the spatial distribution of the oscillation modes in the NEMS devices.</a:t>
            </a:r>
            <a:endParaRPr lang="en-GB" altLang="en-US" sz="3600" b="1" dirty="0">
              <a:solidFill>
                <a:srgbClr val="00B0F0"/>
              </a:solidFill>
              <a:latin typeface="Cambria Math" panose="02040503050406030204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4175495" y="14110819"/>
            <a:ext cx="15840000" cy="5048832"/>
            <a:chOff x="14015550" y="14989343"/>
            <a:chExt cx="15840000" cy="5048832"/>
          </a:xfrm>
        </p:grpSpPr>
        <p:grpSp>
          <p:nvGrpSpPr>
            <p:cNvPr id="20" name="Group 19"/>
            <p:cNvGrpSpPr/>
            <p:nvPr/>
          </p:nvGrpSpPr>
          <p:grpSpPr>
            <a:xfrm>
              <a:off x="14015550" y="14989343"/>
              <a:ext cx="15840000" cy="5048832"/>
              <a:chOff x="14008653" y="15018412"/>
              <a:chExt cx="15840000" cy="5048832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22140466" y="15050486"/>
                <a:ext cx="7560000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sz="3200" b="1" dirty="0">
                    <a:solidFill>
                      <a:srgbClr val="FFFF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…or nonlinearly</a:t>
                </a:r>
                <a:r>
                  <a:rPr lang="en-GB" altLang="en-US" sz="3200" dirty="0">
                    <a:solidFill>
                      <a:srgbClr val="FFFF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altLang="en-US" sz="3200" dirty="0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– using </a:t>
                </a:r>
                <a:r>
                  <a:rPr lang="en-GB" altLang="en-US" sz="3200" dirty="0">
                    <a:solidFill>
                      <a:srgbClr val="FF0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Ultrasonic Force Microscopy (UFM)</a:t>
                </a:r>
                <a:r>
                  <a:rPr lang="en-GB" altLang="en-US" sz="3200" dirty="0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 principle. UFM </a:t>
                </a:r>
                <a:r>
                  <a:rPr lang="en-GB" altLang="en-US" sz="3200" dirty="0" smtClean="0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uses “mechanical diode” principle of rectifying high frequency vibrations to easily detectable cantilever displacement [2]. UFM can detect subsurface </a:t>
                </a:r>
                <a:r>
                  <a:rPr lang="en-GB" altLang="en-US" sz="3200" dirty="0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features, like the edge of a tensioned </a:t>
                </a:r>
                <a:r>
                  <a:rPr lang="en-GB" altLang="en-US" sz="3200" dirty="0" err="1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SiN</a:t>
                </a:r>
                <a:r>
                  <a:rPr lang="en-GB" altLang="en-US" sz="3200" baseline="-25000" dirty="0" err="1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altLang="en-US" sz="3200" dirty="0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 membrane (</a:t>
                </a:r>
                <a:r>
                  <a:rPr lang="en-GB" altLang="en-US" sz="3200" dirty="0" smtClean="0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right</a:t>
                </a:r>
                <a:r>
                  <a:rPr lang="en-GB" altLang="en-US" sz="3200" dirty="0">
                    <a:solidFill>
                      <a:srgbClr val="FFC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), not seen in AFM topography (left).</a:t>
                </a:r>
                <a:endParaRPr lang="en-GB" altLang="en-US" sz="3200" dirty="0">
                  <a:solidFill>
                    <a:srgbClr val="FFC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14008653" y="15018412"/>
                <a:ext cx="15840000" cy="5002606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85947" y="15603274"/>
              <a:ext cx="7773277" cy="3856721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19378740" y="20313188"/>
            <a:ext cx="5482155" cy="5220000"/>
            <a:chOff x="20741691" y="20125276"/>
            <a:chExt cx="6994858" cy="6676864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4"/>
            <a:stretch/>
          </p:blipFill>
          <p:spPr>
            <a:xfrm>
              <a:off x="20772851" y="20566117"/>
              <a:ext cx="6502208" cy="5721852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20741691" y="20125276"/>
              <a:ext cx="6994858" cy="6676864"/>
              <a:chOff x="22229299" y="19705405"/>
              <a:chExt cx="7713067" cy="6674904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22671642" y="19746614"/>
                <a:ext cx="7270724" cy="5553869"/>
                <a:chOff x="22562688" y="22432988"/>
                <a:chExt cx="6480000" cy="5553869"/>
              </a:xfrm>
            </p:grpSpPr>
            <p:sp>
              <p:nvSpPr>
                <p:cNvPr id="62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24332292" y="22432988"/>
                  <a:ext cx="2709709" cy="9930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3600" b="1" dirty="0" smtClean="0">
                      <a:solidFill>
                        <a:srgbClr val="FFFFFF"/>
                      </a:solidFill>
                      <a:effectLst/>
                      <a:latin typeface="Century Gothic" panose="020B0502020202020204" pitchFamily="34" charset="0"/>
                      <a:ea typeface="Century Gothic" panose="020B0502020202020204" pitchFamily="34" charset="0"/>
                      <a:cs typeface="Times New Roman" panose="02020603050405020304" pitchFamily="18" charset="0"/>
                    </a:rPr>
                    <a:t>2. UFM</a:t>
                  </a:r>
                  <a:endParaRPr lang="en-GB" sz="3600" dirty="0">
                    <a:effectLst/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22562688" y="27160383"/>
                  <a:ext cx="6480000" cy="82647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36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56" name="Rounded Rectangle 55"/>
              <p:cNvSpPr/>
              <p:nvPr/>
            </p:nvSpPr>
            <p:spPr>
              <a:xfrm>
                <a:off x="22229299" y="19705405"/>
                <a:ext cx="7344230" cy="6674904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24709818" y="20309139"/>
            <a:ext cx="5309737" cy="5220000"/>
            <a:chOff x="24704216" y="20309139"/>
            <a:chExt cx="5309737" cy="5220000"/>
          </a:xfrm>
        </p:grpSpPr>
        <p:pic>
          <p:nvPicPr>
            <p:cNvPr id="139" name="Picture 138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11"/>
            <a:stretch/>
          </p:blipFill>
          <p:spPr>
            <a:xfrm>
              <a:off x="24704216" y="20417987"/>
              <a:ext cx="5238755" cy="4621303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24793953" y="20309139"/>
              <a:ext cx="5220000" cy="5220000"/>
              <a:chOff x="24550186" y="26453919"/>
              <a:chExt cx="5220000" cy="5220000"/>
            </a:xfrm>
          </p:grpSpPr>
          <p:sp>
            <p:nvSpPr>
              <p:cNvPr id="69" name="Text Box 2"/>
              <p:cNvSpPr txBox="1">
                <a:spLocks noChangeArrowheads="1"/>
              </p:cNvSpPr>
              <p:nvPr/>
            </p:nvSpPr>
            <p:spPr bwMode="auto">
              <a:xfrm>
                <a:off x="26065484" y="26524792"/>
                <a:ext cx="2647042" cy="584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600" b="1" dirty="0" smtClean="0">
                    <a:solidFill>
                      <a:srgbClr val="FFFFFF"/>
                    </a:solidFill>
                    <a:effectLst/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rPr>
                  <a:t>3. M-UFM</a:t>
                </a:r>
                <a:endParaRPr lang="en-GB" sz="3600" dirty="0">
                  <a:effectLst/>
                  <a:latin typeface="Century Gothic" panose="020B0502020202020204" pitchFamily="34" charset="0"/>
                  <a:ea typeface="Century Gothic" panose="020B0502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24550186" y="26453919"/>
                <a:ext cx="5220000" cy="5220000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43" name="Picture 1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147" y="28337701"/>
            <a:ext cx="6018566" cy="46549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/>
              <p:cNvSpPr txBox="1"/>
              <p:nvPr/>
            </p:nvSpPr>
            <p:spPr>
              <a:xfrm>
                <a:off x="13662752" y="25835905"/>
                <a:ext cx="16526316" cy="979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d>
                            <m:dPr>
                              <m:begChr m:val="["/>
                              <m:endChr m:val="]"/>
                              <m:ctrlP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GB" sz="3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340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GB" sz="3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3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fName>
                        <m:e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f>
                            <m:fPr>
                              <m:ctrlP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GB" sz="3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340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GB" sz="3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3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  <m:sSub>
                        <m:sSubPr>
                          <m:ctrlP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 </m:t>
                          </m:r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GB" sz="3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GB" sz="3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34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GB" sz="3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GB" sz="3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GB" sz="3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GB" sz="34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GB" sz="3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GB" sz="3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3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3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3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6" name="TextBox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2752" y="25835905"/>
                <a:ext cx="16526316" cy="9794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3" name="Group 152"/>
          <p:cNvGrpSpPr/>
          <p:nvPr/>
        </p:nvGrpSpPr>
        <p:grpSpPr>
          <a:xfrm>
            <a:off x="13933362" y="20309329"/>
            <a:ext cx="5220000" cy="5252399"/>
            <a:chOff x="13933362" y="20309329"/>
            <a:chExt cx="5220000" cy="5252399"/>
          </a:xfrm>
        </p:grpSpPr>
        <p:grpSp>
          <p:nvGrpSpPr>
            <p:cNvPr id="142" name="Group 141"/>
            <p:cNvGrpSpPr/>
            <p:nvPr/>
          </p:nvGrpSpPr>
          <p:grpSpPr>
            <a:xfrm>
              <a:off x="13933362" y="20309329"/>
              <a:ext cx="5220000" cy="5252399"/>
              <a:chOff x="13933362" y="20309329"/>
              <a:chExt cx="5220000" cy="5252399"/>
            </a:xfrm>
          </p:grpSpPr>
          <p:pic>
            <p:nvPicPr>
              <p:cNvPr id="141" name="Picture 140"/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43"/>
              <a:stretch/>
            </p:blipFill>
            <p:spPr>
              <a:xfrm>
                <a:off x="14062979" y="20663051"/>
                <a:ext cx="5029533" cy="4423925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13933362" y="20309329"/>
                <a:ext cx="5220000" cy="5252399"/>
                <a:chOff x="14171378" y="19656553"/>
                <a:chExt cx="7940860" cy="7545183"/>
              </a:xfrm>
            </p:grpSpPr>
            <p:sp>
              <p:nvSpPr>
                <p:cNvPr id="39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6509152" y="19825588"/>
                  <a:ext cx="3100167" cy="979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3600" b="1" dirty="0" smtClean="0">
                      <a:solidFill>
                        <a:srgbClr val="FFFFFF"/>
                      </a:solidFill>
                      <a:effectLst/>
                      <a:latin typeface="Century Gothic" panose="020B0502020202020204" pitchFamily="34" charset="0"/>
                      <a:ea typeface="Century Gothic" panose="020B0502020202020204" pitchFamily="34" charset="0"/>
                      <a:cs typeface="Times New Roman" panose="02020603050405020304" pitchFamily="18" charset="0"/>
                    </a:rPr>
                    <a:t>1. FMM</a:t>
                  </a:r>
                  <a:endParaRPr lang="en-GB" sz="3600" dirty="0">
                    <a:effectLst/>
                    <a:latin typeface="Century Gothic" panose="020B0502020202020204" pitchFamily="34" charset="0"/>
                    <a:ea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14171378" y="19656553"/>
                  <a:ext cx="7940860" cy="7545183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rgbClr val="92D05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3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145" name="Straight Connector 144"/>
            <p:cNvCxnSpPr/>
            <p:nvPr/>
          </p:nvCxnSpPr>
          <p:spPr>
            <a:xfrm>
              <a:off x="16863060" y="21877020"/>
              <a:ext cx="830580" cy="2475255"/>
            </a:xfrm>
            <a:prstGeom prst="line">
              <a:avLst/>
            </a:prstGeom>
            <a:ln w="19050" cap="flat" cmpd="sng" algn="ctr">
              <a:solidFill>
                <a:srgbClr val="FFFF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61" name="Rounded Rectangle 8"/>
          <p:cNvSpPr>
            <a:spLocks noChangeArrowheads="1"/>
          </p:cNvSpPr>
          <p:nvPr/>
        </p:nvSpPr>
        <p:spPr bwMode="auto">
          <a:xfrm>
            <a:off x="13536780" y="19091372"/>
            <a:ext cx="16505115" cy="128717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108000" rIns="91440" bIns="72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i="0" u="sng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Three modes of detecting vibrations in AFM</a:t>
            </a:r>
            <a:endParaRPr kumimoji="0" lang="en-US" altLang="en-US" sz="480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0" name="Rounded Rectangle 8"/>
          <p:cNvSpPr>
            <a:spLocks noChangeArrowheads="1"/>
          </p:cNvSpPr>
          <p:nvPr/>
        </p:nvSpPr>
        <p:spPr bwMode="auto">
          <a:xfrm>
            <a:off x="13751398" y="28976533"/>
            <a:ext cx="16437670" cy="1144184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108000" rIns="91440" bIns="72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800" u="sng" dirty="0" smtClean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Probing the fr</a:t>
            </a:r>
            <a:r>
              <a:rPr kumimoji="0" lang="en-US" altLang="en-US" sz="4800" i="0" u="sng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equency</a:t>
            </a:r>
            <a:r>
              <a:rPr kumimoji="0" lang="en-US" altLang="en-US" sz="4800" i="0" u="sng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response of </a:t>
            </a:r>
            <a:r>
              <a:rPr kumimoji="0" lang="en-US" altLang="en-US" sz="4800" i="0" u="sng" strike="noStrike" cap="none" normalizeH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nano</a:t>
            </a:r>
            <a:r>
              <a:rPr kumimoji="0" lang="en-US" altLang="en-US" sz="4800" i="0" u="sng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-membrane</a:t>
            </a:r>
            <a:endParaRPr kumimoji="0" lang="en-US" altLang="en-US" sz="480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79202" y="726955"/>
            <a:ext cx="2343620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6200" dirty="0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Mapping vibrational modes of Si</a:t>
            </a:r>
            <a:r>
              <a:rPr lang="en-US" altLang="en-US" sz="6200" baseline="-25000" dirty="0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3</a:t>
            </a:r>
            <a:r>
              <a:rPr lang="en-US" altLang="en-US" sz="6200" dirty="0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N</a:t>
            </a:r>
            <a:r>
              <a:rPr lang="en-US" altLang="en-US" sz="6200" baseline="-25000" dirty="0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4</a:t>
            </a:r>
            <a:r>
              <a:rPr lang="en-US" altLang="en-US" sz="6200" dirty="0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membrane - Ultrasonic Force Microscopies vs Laser Doppler Vibrometry</a:t>
            </a:r>
            <a:endParaRPr lang="en-GB" sz="6200" dirty="0">
              <a:latin typeface="Century Gothic" panose="020B0502020202020204" pitchFamily="34" charset="0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23078229" y="29986243"/>
            <a:ext cx="6899372" cy="9360000"/>
          </a:xfrm>
          <a:prstGeom prst="roundRect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23414311" y="34550738"/>
            <a:ext cx="6301612" cy="379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rgbClr val="873AC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M-UFM measurements excite the vibration locally at the tip point, show how the distribution of the vibrational modes along the membrane depend of the excitation frequency.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rgbClr val="873A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rgbClr val="873AC0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3141810" y="30333288"/>
            <a:ext cx="8710690" cy="8874476"/>
            <a:chOff x="19845030" y="27316390"/>
            <a:chExt cx="12255163" cy="12485591"/>
          </a:xfrm>
        </p:grpSpPr>
        <p:grpSp>
          <p:nvGrpSpPr>
            <p:cNvPr id="11" name="Group 10"/>
            <p:cNvGrpSpPr/>
            <p:nvPr/>
          </p:nvGrpSpPr>
          <p:grpSpPr>
            <a:xfrm>
              <a:off x="19845030" y="27316390"/>
              <a:ext cx="9616400" cy="4853702"/>
              <a:chOff x="20842314" y="30879761"/>
              <a:chExt cx="9616400" cy="485370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86314" y="30879761"/>
                <a:ext cx="5972400" cy="4853702"/>
              </a:xfrm>
              <a:prstGeom prst="rect">
                <a:avLst/>
              </a:prstGeom>
            </p:spPr>
          </p:pic>
          <p:pic>
            <p:nvPicPr>
              <p:cNvPr id="181" name="Picture 180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42314" y="32345992"/>
                <a:ext cx="3605334" cy="3369572"/>
              </a:xfrm>
              <a:prstGeom prst="rect">
                <a:avLst/>
              </a:prstGeom>
            </p:spPr>
          </p:pic>
        </p:grpSp>
        <p:sp>
          <p:nvSpPr>
            <p:cNvPr id="87" name="Text Box 2"/>
            <p:cNvSpPr txBox="1">
              <a:spLocks noChangeArrowheads="1"/>
            </p:cNvSpPr>
            <p:nvPr/>
          </p:nvSpPr>
          <p:spPr bwMode="auto">
            <a:xfrm>
              <a:off x="23707177" y="38870930"/>
              <a:ext cx="8393016" cy="931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3600" b="1" dirty="0">
                  <a:solidFill>
                    <a:srgbClr val="FFFFFF"/>
                  </a:solidFill>
                  <a:effectLst/>
                  <a:latin typeface="Century Gothic" panose="020B0502020202020204" pitchFamily="34" charset="0"/>
                  <a:ea typeface="Century Gothic" panose="020B0502020202020204" pitchFamily="34" charset="0"/>
                  <a:cs typeface="Times New Roman" panose="02020603050405020304" pitchFamily="18" charset="0"/>
                </a:rPr>
                <a:t>M-UFM Profiles</a:t>
              </a:r>
              <a:endParaRPr lang="en-GB" sz="3600" dirty="0"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4038601" y="18715560"/>
            <a:ext cx="8841084" cy="3163226"/>
            <a:chOff x="4038601" y="18627069"/>
            <a:chExt cx="8841084" cy="3163226"/>
          </a:xfrm>
        </p:grpSpPr>
        <p:grpSp>
          <p:nvGrpSpPr>
            <p:cNvPr id="82" name="Group 81"/>
            <p:cNvGrpSpPr/>
            <p:nvPr/>
          </p:nvGrpSpPr>
          <p:grpSpPr>
            <a:xfrm>
              <a:off x="4038601" y="18627069"/>
              <a:ext cx="8841084" cy="3163226"/>
              <a:chOff x="4038601" y="18627069"/>
              <a:chExt cx="8841084" cy="3163226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4038601" y="18627069"/>
                <a:ext cx="8841084" cy="3163226"/>
                <a:chOff x="4038601" y="18627069"/>
                <a:chExt cx="8841084" cy="3163226"/>
              </a:xfrm>
            </p:grpSpPr>
            <p:grpSp>
              <p:nvGrpSpPr>
                <p:cNvPr id="36" name="Group 35"/>
                <p:cNvGrpSpPr/>
                <p:nvPr/>
              </p:nvGrpSpPr>
              <p:grpSpPr>
                <a:xfrm>
                  <a:off x="4038601" y="18627069"/>
                  <a:ext cx="8841084" cy="3163226"/>
                  <a:chOff x="4038601" y="18627069"/>
                  <a:chExt cx="8841084" cy="3163226"/>
                </a:xfrm>
              </p:grpSpPr>
              <p:grpSp>
                <p:nvGrpSpPr>
                  <p:cNvPr id="159" name="Group 158"/>
                  <p:cNvGrpSpPr/>
                  <p:nvPr/>
                </p:nvGrpSpPr>
                <p:grpSpPr>
                  <a:xfrm>
                    <a:off x="4038601" y="18627069"/>
                    <a:ext cx="8841084" cy="3163226"/>
                    <a:chOff x="3770660" y="18497806"/>
                    <a:chExt cx="10979738" cy="3636548"/>
                  </a:xfrm>
                </p:grpSpPr>
                <p:pic>
                  <p:nvPicPr>
                    <p:cNvPr id="9" name="Picture 8"/>
                    <p:cNvPicPr>
                      <a:picLocks noChangeAspect="1"/>
                    </p:cNvPicPr>
                    <p:nvPr/>
                  </p:nvPicPr>
                  <p:blipFill>
                    <a:blip r:embed="rId1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295378" y="18497806"/>
                      <a:ext cx="6455020" cy="363654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" name="Picture 15"/>
                    <p:cNvPicPr>
                      <a:picLocks noChangeAspect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770660" y="18497807"/>
                      <a:ext cx="4372601" cy="3636547"/>
                    </a:xfrm>
                    <a:prstGeom prst="rect">
                      <a:avLst/>
                    </a:prstGeom>
                  </p:spPr>
                </p:pic>
              </p:grpSp>
              <p:cxnSp>
                <p:nvCxnSpPr>
                  <p:cNvPr id="34" name="Straight Arrow Connector 33"/>
                  <p:cNvCxnSpPr/>
                  <p:nvPr/>
                </p:nvCxnSpPr>
                <p:spPr>
                  <a:xfrm>
                    <a:off x="4535860" y="20413578"/>
                    <a:ext cx="7330" cy="443875"/>
                  </a:xfrm>
                  <a:prstGeom prst="straightConnector1">
                    <a:avLst/>
                  </a:prstGeom>
                  <a:ln w="22225"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5" name="Straight Arrow Connector 194"/>
                <p:cNvCxnSpPr/>
                <p:nvPr/>
              </p:nvCxnSpPr>
              <p:spPr>
                <a:xfrm flipH="1">
                  <a:off x="8252164" y="19369114"/>
                  <a:ext cx="6414" cy="839567"/>
                </a:xfrm>
                <a:prstGeom prst="straightConnector1">
                  <a:avLst/>
                </a:prstGeom>
                <a:ln w="22225"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8245752" y="19261244"/>
                  <a:ext cx="2396848" cy="119085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TextBox 66"/>
              <p:cNvSpPr txBox="1"/>
              <p:nvPr/>
            </p:nvSpPr>
            <p:spPr>
              <a:xfrm>
                <a:off x="4507070" y="20450849"/>
                <a:ext cx="1322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/>
                  <a:t>31.93 nm</a:t>
                </a:r>
                <a:endParaRPr lang="en-GB" b="1" dirty="0"/>
              </a:p>
            </p:txBody>
          </p:sp>
        </p:grpSp>
        <p:sp>
          <p:nvSpPr>
            <p:cNvPr id="196" name="TextBox 195"/>
            <p:cNvSpPr txBox="1"/>
            <p:nvPr/>
          </p:nvSpPr>
          <p:spPr>
            <a:xfrm>
              <a:off x="8264990" y="19550813"/>
              <a:ext cx="1206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16.02 nm</a:t>
              </a:r>
              <a:endParaRPr lang="en-GB" b="1" dirty="0"/>
            </a:p>
          </p:txBody>
        </p:sp>
      </p:grp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20028632" y="9356947"/>
            <a:ext cx="987341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600" dirty="0" smtClean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In </a:t>
            </a:r>
            <a:r>
              <a:rPr lang="en-GB" altLang="en-US" sz="3600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SPM we excite a HF vibration of the NEMS device via </a:t>
            </a:r>
            <a:r>
              <a:rPr lang="en-GB" altLang="en-US" sz="3600" dirty="0" smtClean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piezo- </a:t>
            </a:r>
            <a:r>
              <a:rPr lang="en-GB" altLang="en-US" sz="3600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or electrical drive, and then probe them with a cantilever </a:t>
            </a:r>
            <a:r>
              <a:rPr lang="en-GB" altLang="en-US" sz="3600" dirty="0" smtClean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tip in </a:t>
            </a:r>
            <a:r>
              <a:rPr lang="en-GB" altLang="en-US" sz="3600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nm point contact with sample, identifying the resonance frequencies of </a:t>
            </a:r>
            <a:r>
              <a:rPr lang="en-GB" altLang="en-US" sz="3600" b="1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membrane + cantilever system</a:t>
            </a:r>
            <a:r>
              <a:rPr lang="en-GB" altLang="en-US" sz="3600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.  The ultrasonic vibration can be detected via </a:t>
            </a:r>
            <a:r>
              <a:rPr lang="en-GB" altLang="en-US" sz="3600" dirty="0">
                <a:solidFill>
                  <a:srgbClr val="92D05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Force Modulation Microscopy (FMM)</a:t>
            </a:r>
            <a:r>
              <a:rPr lang="en-GB" altLang="en-US" sz="3600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GB" altLang="en-US" sz="3600" b="1" dirty="0">
                <a:solidFill>
                  <a:srgbClr val="FFFF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linearly</a:t>
            </a:r>
            <a:r>
              <a:rPr lang="en-GB" altLang="en-US" sz="3600" b="1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GB" altLang="en-US" sz="3600" dirty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(</a:t>
            </a:r>
            <a:r>
              <a:rPr lang="en-GB" altLang="en-US" sz="3600" dirty="0" smtClean="0">
                <a:solidFill>
                  <a:srgbClr val="DBF5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above)[1] </a:t>
            </a:r>
            <a:endParaRPr lang="en-GB" altLang="en-US" sz="36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Box 204"/>
              <p:cNvSpPr txBox="1"/>
              <p:nvPr/>
            </p:nvSpPr>
            <p:spPr>
              <a:xfrm>
                <a:off x="15061364" y="24771732"/>
                <a:ext cx="3014730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4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GB" sz="4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GB" sz="4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GB" sz="44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4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4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GB" sz="4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4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5" name="TextBox 2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1364" y="24771732"/>
                <a:ext cx="3014730" cy="677108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7" name="Rounded Rectangle 8"/>
          <p:cNvSpPr>
            <a:spLocks noChangeArrowheads="1"/>
          </p:cNvSpPr>
          <p:nvPr/>
        </p:nvSpPr>
        <p:spPr bwMode="auto">
          <a:xfrm>
            <a:off x="3395977" y="28054336"/>
            <a:ext cx="3632934" cy="50374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108000" rIns="91440" bIns="72000" numCol="1" anchor="ctr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u="sng" dirty="0" smtClean="0">
                <a:solidFill>
                  <a:srgbClr val="FFC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SPM with ultrasonic excitation</a:t>
            </a:r>
            <a:endParaRPr lang="en-US" altLang="en-US" sz="4800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1840410" y="24806795"/>
                <a:ext cx="573881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GB" sz="4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GB" sz="4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GB" sz="4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4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GB" sz="4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sz="4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GB" sz="40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4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4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sz="4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GB" sz="4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0410" y="24806795"/>
                <a:ext cx="5738815" cy="707886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10" y="24550929"/>
            <a:ext cx="7312022" cy="2880000"/>
          </a:xfrm>
          <a:prstGeom prst="rect">
            <a:avLst/>
          </a:prstGeom>
        </p:spPr>
      </p:pic>
      <p:grpSp>
        <p:nvGrpSpPr>
          <p:cNvPr id="58" name="Group 57"/>
          <p:cNvGrpSpPr/>
          <p:nvPr/>
        </p:nvGrpSpPr>
        <p:grpSpPr>
          <a:xfrm>
            <a:off x="14051971" y="30022195"/>
            <a:ext cx="8796077" cy="9360000"/>
            <a:chOff x="14051971" y="30022195"/>
            <a:chExt cx="8796077" cy="9360000"/>
          </a:xfrm>
        </p:grpSpPr>
        <p:sp>
          <p:nvSpPr>
            <p:cNvPr id="178" name="Text Box 9"/>
            <p:cNvSpPr txBox="1">
              <a:spLocks noChangeArrowheads="1"/>
            </p:cNvSpPr>
            <p:nvPr/>
          </p:nvSpPr>
          <p:spPr bwMode="auto">
            <a:xfrm>
              <a:off x="14457001" y="33637775"/>
              <a:ext cx="4600616" cy="500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3200" b="0" i="0" u="none" strike="noStrike" cap="none" normalizeH="0" baseline="0" dirty="0" smtClean="0">
                  <a:ln>
                    <a:noFill/>
                  </a:ln>
                  <a:solidFill>
                    <a:srgbClr val="937DE3"/>
                  </a:solidFill>
                  <a:effectLst/>
                  <a:latin typeface="Century Gothic" panose="020B0502020202020204" pitchFamily="34" charset="0"/>
                  <a:ea typeface="Century Gothic" panose="020B0502020202020204" pitchFamily="34" charset="0"/>
                  <a:cs typeface="Times New Roman" panose="02020603050405020304" pitchFamily="18" charset="0"/>
                </a:rPr>
                <a:t>FMM directly probes vibrational modes of membrane + cantilever system excited as a whole.</a:t>
              </a:r>
              <a:r>
                <a:rPr kumimoji="0" lang="en-GB" altLang="en-US" sz="3200" b="0" i="0" u="none" strike="noStrike" cap="none" normalizeH="0" dirty="0" smtClean="0">
                  <a:ln>
                    <a:noFill/>
                  </a:ln>
                  <a:solidFill>
                    <a:srgbClr val="937DE3"/>
                  </a:solidFill>
                  <a:effectLst/>
                  <a:latin typeface="Century Gothic" panose="020B0502020202020204" pitchFamily="34" charset="0"/>
                  <a:ea typeface="Century Gothic" panose="020B0502020202020204" pitchFamily="34" charset="0"/>
                  <a:cs typeface="Times New Roman" panose="02020603050405020304" pitchFamily="18" charset="0"/>
                </a:rPr>
                <a:t> The mode amplitude and frequency </a:t>
              </a:r>
              <a:r>
                <a:rPr kumimoji="0" lang="en-GB" altLang="en-US" sz="3200" b="0" i="0" u="none" strike="noStrike" cap="none" normalizeH="0" baseline="0" dirty="0" smtClean="0">
                  <a:ln>
                    <a:noFill/>
                  </a:ln>
                  <a:solidFill>
                    <a:srgbClr val="937DE3"/>
                  </a:solidFill>
                  <a:effectLst/>
                  <a:latin typeface="Century Gothic" panose="020B0502020202020204" pitchFamily="34" charset="0"/>
                  <a:ea typeface="Century Gothic" panose="020B0502020202020204" pitchFamily="34" charset="0"/>
                  <a:cs typeface="Times New Roman" panose="02020603050405020304" pitchFamily="18" charset="0"/>
                </a:rPr>
                <a:t> depends on the position of the tip and the excitation frequency.</a:t>
              </a:r>
              <a:endPara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rgbClr val="937DE3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rgbClr val="937DE3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4051971" y="30022195"/>
              <a:ext cx="8796077" cy="9360000"/>
              <a:chOff x="14051971" y="30022195"/>
              <a:chExt cx="8796077" cy="9360000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15061364" y="30315152"/>
                <a:ext cx="7570721" cy="8876009"/>
                <a:chOff x="15061364" y="30315152"/>
                <a:chExt cx="7570721" cy="8876009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19090489" y="30410536"/>
                  <a:ext cx="3541596" cy="8780625"/>
                  <a:chOff x="16734491" y="35035186"/>
                  <a:chExt cx="3346754" cy="8297555"/>
                </a:xfrm>
              </p:grpSpPr>
              <p:pic>
                <p:nvPicPr>
                  <p:cNvPr id="191" name="Picture 190"/>
                  <p:cNvPicPr>
                    <a:picLocks noChangeAspect="1"/>
                  </p:cNvPicPr>
                  <p:nvPr/>
                </p:nvPicPr>
                <p:blipFill rotWithShape="1"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6654" t="11128" r="27403" b="7080"/>
                  <a:stretch/>
                </p:blipFill>
                <p:spPr>
                  <a:xfrm>
                    <a:off x="16741602" y="35035186"/>
                    <a:ext cx="3339643" cy="3190425"/>
                  </a:xfrm>
                  <a:prstGeom prst="rect">
                    <a:avLst/>
                  </a:prstGeom>
                </p:spPr>
              </p:pic>
              <p:sp>
                <p:nvSpPr>
                  <p:cNvPr id="194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734491" y="42738762"/>
                    <a:ext cx="2917791" cy="5939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GB" sz="3600" b="1" dirty="0" smtClean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rPr>
                      <a:t>FMM </a:t>
                    </a:r>
                    <a:r>
                      <a:rPr lang="en-GB" sz="3600" b="1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rPr>
                      <a:t>Profiles</a:t>
                    </a:r>
                    <a:endParaRPr lang="en-GB" sz="3600" dirty="0">
                      <a:effectLst/>
                      <a:latin typeface="Century Gothic" panose="020B0502020202020204" pitchFamily="34" charset="0"/>
                      <a:ea typeface="Century Gothic" panose="020B0502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061364" y="30315152"/>
                  <a:ext cx="3721352" cy="3315597"/>
                </a:xfrm>
                <a:prstGeom prst="rect">
                  <a:avLst/>
                </a:prstGeom>
              </p:spPr>
            </p:pic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153362" y="34025372"/>
                  <a:ext cx="3454976" cy="3040379"/>
                </a:xfrm>
                <a:prstGeom prst="rect">
                  <a:avLst/>
                </a:prstGeom>
              </p:spPr>
            </p:pic>
          </p:grpSp>
          <p:sp>
            <p:nvSpPr>
              <p:cNvPr id="199" name="Rounded Rectangle 198"/>
              <p:cNvSpPr/>
              <p:nvPr/>
            </p:nvSpPr>
            <p:spPr>
              <a:xfrm>
                <a:off x="14051971" y="30022195"/>
                <a:ext cx="8796077" cy="9360000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937DE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59" name="Round Diagonal Corner Rectangle 58"/>
          <p:cNvSpPr/>
          <p:nvPr/>
        </p:nvSpPr>
        <p:spPr>
          <a:xfrm>
            <a:off x="3200905" y="33091778"/>
            <a:ext cx="10181167" cy="9003544"/>
          </a:xfrm>
          <a:prstGeom prst="round2Diag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lIns="18000" tIns="18000" rIns="18000" bIns="18000" rtlCol="0" anchor="ctr">
            <a:normAutofit fontScale="92500"/>
          </a:bodyPr>
          <a:lstStyle/>
          <a:p>
            <a:pPr marL="541338"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u="sng" dirty="0" smtClean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CONCLUSIONS</a:t>
            </a:r>
            <a:r>
              <a:rPr lang="en-US" altLang="en-US" sz="3600" b="1" u="sng" dirty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endParaRPr lang="en-US" altLang="en-US" sz="3600" b="1" u="sng" dirty="0">
              <a:solidFill>
                <a:schemeClr val="accent1"/>
              </a:solidFill>
            </a:endParaRPr>
          </a:p>
          <a:p>
            <a:pPr marL="571500" lvl="0" indent="-57150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SPMs and LDV allow measuring the vibration of sub-nm MEMS </a:t>
            </a:r>
            <a:r>
              <a:rPr lang="en-US" altLang="en-US" sz="36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amplitudes </a:t>
            </a: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, with um (LDV) and nm (SPM) lateral resolution.</a:t>
            </a:r>
          </a:p>
          <a:p>
            <a:pPr marL="571500" lvl="0" indent="-57150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 SPM measurements of vibrations are in a good correlation with LDV data.</a:t>
            </a:r>
          </a:p>
          <a:p>
            <a:pPr marL="571500" lvl="0" indent="-57150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The optimal SPM tip position for the observation of vibrational modes is not in membrane </a:t>
            </a:r>
            <a:r>
              <a:rPr lang="en-US" altLang="en-US" sz="36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center, </a:t>
            </a: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but close to its edge.</a:t>
            </a:r>
          </a:p>
          <a:p>
            <a:pPr marL="571500" lvl="0" indent="-57150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SPM can use the detection of vibrations excited by MEMS/NEMS </a:t>
            </a:r>
            <a:r>
              <a:rPr lang="en-US" altLang="en-US" sz="36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support</a:t>
            </a:r>
            <a:endParaRPr lang="en-US" altLang="en-US" sz="360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76000" lvl="1" algn="just" defTabSz="914400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FMM – direct excitation and </a:t>
            </a:r>
            <a:r>
              <a:rPr lang="en-US" altLang="en-US" sz="36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detection</a:t>
            </a:r>
            <a:endParaRPr lang="en-US" altLang="en-US" sz="3600" dirty="0">
              <a:solidFill>
                <a:schemeClr val="bg1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76000" lvl="1" algn="just" defTabSz="914400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UFM – nonlinear vibrations “</a:t>
            </a:r>
            <a:r>
              <a:rPr lang="en-US" altLang="en-US" sz="36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rectification”</a:t>
            </a:r>
            <a:endParaRPr lang="en-US" altLang="en-US" sz="36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76000" lvl="1" algn="just" defTabSz="914400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or excited by the membrane tip - </a:t>
            </a:r>
            <a:r>
              <a:rPr lang="en-US" altLang="en-US" sz="3600" dirty="0" smtClean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M-UFM</a:t>
            </a:r>
            <a:endParaRPr lang="en-US" altLang="en-US" sz="3600" dirty="0">
              <a:solidFill>
                <a:schemeClr val="bg1"/>
              </a:solidFill>
            </a:endParaRPr>
          </a:p>
          <a:p>
            <a:pPr algn="ctr"/>
            <a:endParaRPr lang="en-GB" dirty="0"/>
          </a:p>
        </p:txBody>
      </p:sp>
      <p:sp>
        <p:nvSpPr>
          <p:cNvPr id="63" name="Round Diagonal Corner Rectangle 62"/>
          <p:cNvSpPr/>
          <p:nvPr/>
        </p:nvSpPr>
        <p:spPr>
          <a:xfrm>
            <a:off x="14062979" y="39648960"/>
            <a:ext cx="15839071" cy="2460171"/>
          </a:xfrm>
          <a:prstGeom prst="round2Diag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References: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[1] M.T. </a:t>
            </a:r>
            <a:r>
              <a:rPr lang="en-US" altLang="en-US" sz="2000" dirty="0" err="1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Cuberes</a:t>
            </a:r>
            <a:r>
              <a:rPr lang="en-US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 et al., Journal of Physics D-Applied Physics, 33 (2000) 2347-2355.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[2] O. Kolosov, et al.,   NSTI-Nanotech 2012, CRC PRESS-TAYLOR &amp; FRANCIS GROUP, Santa Clara, USA, 2012, pp. 282-285.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Acknowledgements:</a:t>
            </a:r>
            <a:endParaRPr lang="en-US" altLang="en-US" sz="3200" b="1" dirty="0">
              <a:solidFill>
                <a:schemeClr val="bg1"/>
              </a:solidFill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Lancaster </a:t>
            </a: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</a:rPr>
              <a:t>University.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en-GB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471381"/>
              </p:ext>
            </p:extLst>
          </p:nvPr>
        </p:nvGraphicFramePr>
        <p:xfrm>
          <a:off x="5904397" y="10062717"/>
          <a:ext cx="4275138" cy="302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Graph" r:id="rId30" imgW="4275720" imgH="3024720" progId="Origin50.Graph">
                  <p:embed/>
                </p:oleObj>
              </mc:Choice>
              <mc:Fallback>
                <p:oleObj name="Graph" r:id="rId30" imgW="4275720" imgH="30247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904397" y="10062717"/>
                        <a:ext cx="4275138" cy="30241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018461"/>
              </p:ext>
            </p:extLst>
          </p:nvPr>
        </p:nvGraphicFramePr>
        <p:xfrm>
          <a:off x="14143548" y="9523324"/>
          <a:ext cx="5820605" cy="41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Graph" r:id="rId32" imgW="4057200" imgH="2926080" progId="Origin50.Graph">
                  <p:embed/>
                </p:oleObj>
              </mc:Choice>
              <mc:Fallback>
                <p:oleObj name="Graph" r:id="rId32" imgW="4057200" imgH="29260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4143548" y="9523324"/>
                        <a:ext cx="5820605" cy="41969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36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6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4BD0FF"/>
      </a:accent2>
      <a:accent3>
        <a:srgbClr val="1A4CC8"/>
      </a:accent3>
      <a:accent4>
        <a:srgbClr val="0070C0"/>
      </a:accent4>
      <a:accent5>
        <a:srgbClr val="8971E1"/>
      </a:accent5>
      <a:accent6>
        <a:srgbClr val="FFFFFF"/>
      </a:accent6>
      <a:hlink>
        <a:srgbClr val="6B9F25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</TotalTime>
  <Words>657</Words>
  <Application>Microsoft Office PowerPoint</Application>
  <PresentationFormat>Custom</PresentationFormat>
  <Paragraphs>48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Century Gothic</vt:lpstr>
      <vt:lpstr>Times New Roman</vt:lpstr>
      <vt:lpstr>Wingdings</vt:lpstr>
      <vt:lpstr>Office Theme</vt:lpstr>
      <vt:lpstr>Graph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 Juan Mucientes, Marta</dc:creator>
  <cp:lastModifiedBy>San Juan Mucientes, Marta</cp:lastModifiedBy>
  <cp:revision>113</cp:revision>
  <cp:lastPrinted>2017-06-29T16:19:30Z</cp:lastPrinted>
  <dcterms:created xsi:type="dcterms:W3CDTF">2017-06-27T11:45:26Z</dcterms:created>
  <dcterms:modified xsi:type="dcterms:W3CDTF">2018-01-19T10:09:27Z</dcterms:modified>
</cp:coreProperties>
</file>