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57" r:id="rId4"/>
    <p:sldId id="258" r:id="rId5"/>
    <p:sldId id="259" r:id="rId6"/>
    <p:sldId id="260" r:id="rId7"/>
    <p:sldId id="267" r:id="rId8"/>
    <p:sldId id="269" r:id="rId9"/>
    <p:sldId id="270" r:id="rId10"/>
    <p:sldId id="271" r:id="rId11"/>
    <p:sldId id="261" r:id="rId12"/>
    <p:sldId id="263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4F20C-3111-0B9F-8DA0-9B5897926F69}" v="103" dt="2024-12-19T06:00:05.952"/>
    <p1510:client id="{7398B4A8-FD05-D40C-6162-6018BCDB171E}" v="113" dt="2024-12-19T10:26:17.936"/>
    <p1510:client id="{7B0D78B5-50C4-2395-5732-C8713A52B4CC}" v="186" dt="2024-12-19T05:53:16.027"/>
    <p1510:client id="{F2C42ADB-221A-3946-DE47-180634BA34D5}" v="125" dt="2024-12-19T10:23:55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thallah, Judith" userId="S::fathallj@lancaster.ac.uk::0f20832a-2f98-4b1c-843c-e2c38a7b390f" providerId="AD" clId="Web-{1114F20C-3111-0B9F-8DA0-9B5897926F69}"/>
    <pc:docChg chg="modSld">
      <pc:chgData name="Fathallah, Judith" userId="S::fathallj@lancaster.ac.uk::0f20832a-2f98-4b1c-843c-e2c38a7b390f" providerId="AD" clId="Web-{1114F20C-3111-0B9F-8DA0-9B5897926F69}" dt="2024-12-19T06:00:05.952" v="109" actId="14100"/>
      <pc:docMkLst>
        <pc:docMk/>
      </pc:docMkLst>
      <pc:sldChg chg="modSp">
        <pc:chgData name="Fathallah, Judith" userId="S::fathallj@lancaster.ac.uk::0f20832a-2f98-4b1c-843c-e2c38a7b390f" providerId="AD" clId="Web-{1114F20C-3111-0B9F-8DA0-9B5897926F69}" dt="2024-12-19T06:00:05.952" v="109" actId="14100"/>
        <pc:sldMkLst>
          <pc:docMk/>
          <pc:sldMk cId="1971680749" sldId="259"/>
        </pc:sldMkLst>
        <pc:spChg chg="mod">
          <ac:chgData name="Fathallah, Judith" userId="S::fathallj@lancaster.ac.uk::0f20832a-2f98-4b1c-843c-e2c38a7b390f" providerId="AD" clId="Web-{1114F20C-3111-0B9F-8DA0-9B5897926F69}" dt="2024-12-19T06:00:05.952" v="109" actId="14100"/>
          <ac:spMkLst>
            <pc:docMk/>
            <pc:sldMk cId="1971680749" sldId="259"/>
            <ac:spMk id="3" creationId="{DFB00BC0-41E4-F4EF-CACC-3ADE349CFD1D}"/>
          </ac:spMkLst>
        </pc:spChg>
      </pc:sldChg>
    </pc:docChg>
  </pc:docChgLst>
  <pc:docChgLst>
    <pc:chgData name="Fathallah, Judith" userId="S::fathallj@lancaster.ac.uk::0f20832a-2f98-4b1c-843c-e2c38a7b390f" providerId="AD" clId="Web-{F2C42ADB-221A-3946-DE47-180634BA34D5}"/>
    <pc:docChg chg="addSld delSld modSld">
      <pc:chgData name="Fathallah, Judith" userId="S::fathallj@lancaster.ac.uk::0f20832a-2f98-4b1c-843c-e2c38a7b390f" providerId="AD" clId="Web-{F2C42ADB-221A-3946-DE47-180634BA34D5}" dt="2024-12-19T10:23:55.512" v="126" actId="20577"/>
      <pc:docMkLst>
        <pc:docMk/>
      </pc:docMkLst>
      <pc:sldChg chg="addSp delSp modSp">
        <pc:chgData name="Fathallah, Judith" userId="S::fathallj@lancaster.ac.uk::0f20832a-2f98-4b1c-843c-e2c38a7b390f" providerId="AD" clId="Web-{F2C42ADB-221A-3946-DE47-180634BA34D5}" dt="2024-12-19T10:20:23.451" v="91" actId="1076"/>
        <pc:sldMkLst>
          <pc:docMk/>
          <pc:sldMk cId="644825804" sldId="258"/>
        </pc:sldMkLst>
        <pc:spChg chg="add mod">
          <ac:chgData name="Fathallah, Judith" userId="S::fathallj@lancaster.ac.uk::0f20832a-2f98-4b1c-843c-e2c38a7b390f" providerId="AD" clId="Web-{F2C42ADB-221A-3946-DE47-180634BA34D5}" dt="2024-12-19T10:19:52.559" v="87"/>
          <ac:spMkLst>
            <pc:docMk/>
            <pc:sldMk cId="644825804" sldId="258"/>
            <ac:spMk id="8" creationId="{04A65CA4-4B0F-4974-7FEF-5B79FB215A48}"/>
          </ac:spMkLst>
        </pc:spChg>
        <pc:spChg chg="del">
          <ac:chgData name="Fathallah, Judith" userId="S::fathallj@lancaster.ac.uk::0f20832a-2f98-4b1c-843c-e2c38a7b390f" providerId="AD" clId="Web-{F2C42ADB-221A-3946-DE47-180634BA34D5}" dt="2024-12-19T10:18:50.164" v="81"/>
          <ac:spMkLst>
            <pc:docMk/>
            <pc:sldMk cId="644825804" sldId="258"/>
            <ac:spMk id="9" creationId="{B67F2D13-25E3-7EFB-5901-9701600C7014}"/>
          </ac:spMkLst>
        </pc:spChg>
        <pc:spChg chg="add mod">
          <ac:chgData name="Fathallah, Judith" userId="S::fathallj@lancaster.ac.uk::0f20832a-2f98-4b1c-843c-e2c38a7b390f" providerId="AD" clId="Web-{F2C42ADB-221A-3946-DE47-180634BA34D5}" dt="2024-12-19T10:20:23.451" v="91" actId="1076"/>
          <ac:spMkLst>
            <pc:docMk/>
            <pc:sldMk cId="644825804" sldId="258"/>
            <ac:spMk id="10" creationId="{4677F2BE-8B9F-5055-7374-E3596584EA9C}"/>
          </ac:spMkLst>
        </pc:spChg>
        <pc:spChg chg="del mod">
          <ac:chgData name="Fathallah, Judith" userId="S::fathallj@lancaster.ac.uk::0f20832a-2f98-4b1c-843c-e2c38a7b390f" providerId="AD" clId="Web-{F2C42ADB-221A-3946-DE47-180634BA34D5}" dt="2024-12-19T10:18:04.708" v="77"/>
          <ac:spMkLst>
            <pc:docMk/>
            <pc:sldMk cId="644825804" sldId="258"/>
            <ac:spMk id="15" creationId="{3C7F63A6-D457-88B9-1FB8-70896ECC0DD5}"/>
          </ac:spMkLst>
        </pc:spChg>
        <pc:picChg chg="add mod">
          <ac:chgData name="Fathallah, Judith" userId="S::fathallj@lancaster.ac.uk::0f20832a-2f98-4b1c-843c-e2c38a7b390f" providerId="AD" clId="Web-{F2C42ADB-221A-3946-DE47-180634BA34D5}" dt="2024-12-19T10:19:06.009" v="83" actId="14100"/>
          <ac:picMkLst>
            <pc:docMk/>
            <pc:sldMk cId="644825804" sldId="258"/>
            <ac:picMk id="4" creationId="{B369E719-9796-FA01-35D9-5C62CD9DBC81}"/>
          </ac:picMkLst>
        </pc:picChg>
        <pc:picChg chg="del">
          <ac:chgData name="Fathallah, Judith" userId="S::fathallj@lancaster.ac.uk::0f20832a-2f98-4b1c-843c-e2c38a7b390f" providerId="AD" clId="Web-{F2C42ADB-221A-3946-DE47-180634BA34D5}" dt="2024-12-19T10:17:48.754" v="72"/>
          <ac:picMkLst>
            <pc:docMk/>
            <pc:sldMk cId="644825804" sldId="258"/>
            <ac:picMk id="5" creationId="{E6AE0687-3313-32FD-88C3-068CB8C09460}"/>
          </ac:picMkLst>
        </pc:picChg>
        <pc:picChg chg="del">
          <ac:chgData name="Fathallah, Judith" userId="S::fathallj@lancaster.ac.uk::0f20832a-2f98-4b1c-843c-e2c38a7b390f" providerId="AD" clId="Web-{F2C42ADB-221A-3946-DE47-180634BA34D5}" dt="2024-12-19T10:17:45.363" v="71"/>
          <ac:picMkLst>
            <pc:docMk/>
            <pc:sldMk cId="644825804" sldId="258"/>
            <ac:picMk id="6" creationId="{A3D890B8-4CD5-823F-E70B-F8A5A3BB3F69}"/>
          </ac:picMkLst>
        </pc:picChg>
        <pc:picChg chg="add mod">
          <ac:chgData name="Fathallah, Judith" userId="S::fathallj@lancaster.ac.uk::0f20832a-2f98-4b1c-843c-e2c38a7b390f" providerId="AD" clId="Web-{F2C42ADB-221A-3946-DE47-180634BA34D5}" dt="2024-12-19T10:19:01.102" v="82" actId="1076"/>
          <ac:picMkLst>
            <pc:docMk/>
            <pc:sldMk cId="644825804" sldId="258"/>
            <ac:picMk id="7" creationId="{BE94C8F5-2099-8EE8-6118-F5DFA0E675B6}"/>
          </ac:picMkLst>
        </pc:picChg>
        <pc:picChg chg="del">
          <ac:chgData name="Fathallah, Judith" userId="S::fathallj@lancaster.ac.uk::0f20832a-2f98-4b1c-843c-e2c38a7b390f" providerId="AD" clId="Web-{F2C42ADB-221A-3946-DE47-180634BA34D5}" dt="2024-12-19T10:18:48.492" v="80"/>
          <ac:picMkLst>
            <pc:docMk/>
            <pc:sldMk cId="644825804" sldId="258"/>
            <ac:picMk id="13" creationId="{14C42002-E10E-20DF-73E8-2ECB11C1BCD0}"/>
          </ac:picMkLst>
        </pc:picChg>
      </pc:sldChg>
      <pc:sldChg chg="addSp delSp modSp">
        <pc:chgData name="Fathallah, Judith" userId="S::fathallj@lancaster.ac.uk::0f20832a-2f98-4b1c-843c-e2c38a7b390f" providerId="AD" clId="Web-{F2C42ADB-221A-3946-DE47-180634BA34D5}" dt="2024-12-19T10:23:55.512" v="126" actId="20577"/>
        <pc:sldMkLst>
          <pc:docMk/>
          <pc:sldMk cId="3418316589" sldId="260"/>
        </pc:sldMkLst>
        <pc:spChg chg="mod">
          <ac:chgData name="Fathallah, Judith" userId="S::fathallj@lancaster.ac.uk::0f20832a-2f98-4b1c-843c-e2c38a7b390f" providerId="AD" clId="Web-{F2C42ADB-221A-3946-DE47-180634BA34D5}" dt="2024-12-19T10:23:55.512" v="126" actId="20577"/>
          <ac:spMkLst>
            <pc:docMk/>
            <pc:sldMk cId="3418316589" sldId="260"/>
            <ac:spMk id="3" creationId="{BB4B7FAD-81D1-FB12-B62D-049274239C6B}"/>
          </ac:spMkLst>
        </pc:spChg>
        <pc:picChg chg="add mod">
          <ac:chgData name="Fathallah, Judith" userId="S::fathallj@lancaster.ac.uk::0f20832a-2f98-4b1c-843c-e2c38a7b390f" providerId="AD" clId="Web-{F2C42ADB-221A-3946-DE47-180634BA34D5}" dt="2024-12-19T10:21:48.410" v="105" actId="1076"/>
          <ac:picMkLst>
            <pc:docMk/>
            <pc:sldMk cId="3418316589" sldId="260"/>
            <ac:picMk id="2" creationId="{AEEC162A-FFC5-E6BF-7C0D-09933D31B0A0}"/>
          </ac:picMkLst>
        </pc:picChg>
        <pc:picChg chg="add mod">
          <ac:chgData name="Fathallah, Judith" userId="S::fathallj@lancaster.ac.uk::0f20832a-2f98-4b1c-843c-e2c38a7b390f" providerId="AD" clId="Web-{F2C42ADB-221A-3946-DE47-180634BA34D5}" dt="2024-12-19T10:21:46.675" v="104" actId="1076"/>
          <ac:picMkLst>
            <pc:docMk/>
            <pc:sldMk cId="3418316589" sldId="260"/>
            <ac:picMk id="4" creationId="{F0299651-6B4D-7E5A-6492-278948350F7F}"/>
          </ac:picMkLst>
        </pc:picChg>
        <pc:picChg chg="add del mod">
          <ac:chgData name="Fathallah, Judith" userId="S::fathallj@lancaster.ac.uk::0f20832a-2f98-4b1c-843c-e2c38a7b390f" providerId="AD" clId="Web-{F2C42ADB-221A-3946-DE47-180634BA34D5}" dt="2024-12-19T10:22:50.601" v="118"/>
          <ac:picMkLst>
            <pc:docMk/>
            <pc:sldMk cId="3418316589" sldId="260"/>
            <ac:picMk id="6" creationId="{C0F851B3-78B0-F412-8D5D-D5B1A814D478}"/>
          </ac:picMkLst>
        </pc:picChg>
        <pc:picChg chg="add mod">
          <ac:chgData name="Fathallah, Judith" userId="S::fathallj@lancaster.ac.uk::0f20832a-2f98-4b1c-843c-e2c38a7b390f" providerId="AD" clId="Web-{F2C42ADB-221A-3946-DE47-180634BA34D5}" dt="2024-12-19T10:22:26.225" v="110" actId="1076"/>
          <ac:picMkLst>
            <pc:docMk/>
            <pc:sldMk cId="3418316589" sldId="260"/>
            <ac:picMk id="7" creationId="{F2EB05CE-41CD-DC01-1404-D204B500AB36}"/>
          </ac:picMkLst>
        </pc:picChg>
      </pc:sldChg>
      <pc:sldChg chg="addSp delSp modSp mod setBg modClrScheme chgLayout">
        <pc:chgData name="Fathallah, Judith" userId="S::fathallj@lancaster.ac.uk::0f20832a-2f98-4b1c-843c-e2c38a7b390f" providerId="AD" clId="Web-{F2C42ADB-221A-3946-DE47-180634BA34D5}" dt="2024-12-19T10:16:30.499" v="69" actId="20577"/>
        <pc:sldMkLst>
          <pc:docMk/>
          <pc:sldMk cId="1347220534" sldId="262"/>
        </pc:sldMkLst>
        <pc:spChg chg="mod ord">
          <ac:chgData name="Fathallah, Judith" userId="S::fathallj@lancaster.ac.uk::0f20832a-2f98-4b1c-843c-e2c38a7b390f" providerId="AD" clId="Web-{F2C42ADB-221A-3946-DE47-180634BA34D5}" dt="2024-12-19T10:16:14.045" v="67"/>
          <ac:spMkLst>
            <pc:docMk/>
            <pc:sldMk cId="1347220534" sldId="262"/>
            <ac:spMk id="2" creationId="{7C43D4B3-338C-C082-7AED-2E40BB6E682A}"/>
          </ac:spMkLst>
        </pc:spChg>
        <pc:spChg chg="del mod ord">
          <ac:chgData name="Fathallah, Judith" userId="S::fathallj@lancaster.ac.uk::0f20832a-2f98-4b1c-843c-e2c38a7b390f" providerId="AD" clId="Web-{F2C42ADB-221A-3946-DE47-180634BA34D5}" dt="2024-12-19T10:16:14.045" v="67"/>
          <ac:spMkLst>
            <pc:docMk/>
            <pc:sldMk cId="1347220534" sldId="262"/>
            <ac:spMk id="3" creationId="{73C5E285-374C-B4A8-BE82-316C27EB35E1}"/>
          </ac:spMkLst>
        </pc:spChg>
        <pc:spChg chg="add del">
          <ac:chgData name="Fathallah, Judith" userId="S::fathallj@lancaster.ac.uk::0f20832a-2f98-4b1c-843c-e2c38a7b390f" providerId="AD" clId="Web-{F2C42ADB-221A-3946-DE47-180634BA34D5}" dt="2024-12-19T10:16:14.045" v="67"/>
          <ac:spMkLst>
            <pc:docMk/>
            <pc:sldMk cId="1347220534" sldId="262"/>
            <ac:spMk id="18" creationId="{F643BE08-0ED1-4B73-AC6D-B7E26A59CDAA}"/>
          </ac:spMkLst>
        </pc:spChg>
        <pc:spChg chg="add del">
          <ac:chgData name="Fathallah, Judith" userId="S::fathallj@lancaster.ac.uk::0f20832a-2f98-4b1c-843c-e2c38a7b390f" providerId="AD" clId="Web-{F2C42ADB-221A-3946-DE47-180634BA34D5}" dt="2024-12-19T10:16:14.045" v="67"/>
          <ac:spMkLst>
            <pc:docMk/>
            <pc:sldMk cId="1347220534" sldId="262"/>
            <ac:spMk id="20" creationId="{956B2094-7FC0-45FC-BFED-3CB88CEE63F5}"/>
          </ac:spMkLst>
        </pc:spChg>
        <pc:spChg chg="add del">
          <ac:chgData name="Fathallah, Judith" userId="S::fathallj@lancaster.ac.uk::0f20832a-2f98-4b1c-843c-e2c38a7b390f" providerId="AD" clId="Web-{F2C42ADB-221A-3946-DE47-180634BA34D5}" dt="2024-12-19T10:16:14.045" v="67"/>
          <ac:spMkLst>
            <pc:docMk/>
            <pc:sldMk cId="1347220534" sldId="262"/>
            <ac:spMk id="21" creationId="{DC878D9A-77BE-4701-AE3D-EEFC53CD50BC}"/>
          </ac:spMkLst>
        </pc:spChg>
        <pc:spChg chg="add del">
          <ac:chgData name="Fathallah, Judith" userId="S::fathallj@lancaster.ac.uk::0f20832a-2f98-4b1c-843c-e2c38a7b390f" providerId="AD" clId="Web-{F2C42ADB-221A-3946-DE47-180634BA34D5}" dt="2024-12-19T10:16:14.045" v="67"/>
          <ac:spMkLst>
            <pc:docMk/>
            <pc:sldMk cId="1347220534" sldId="262"/>
            <ac:spMk id="22" creationId="{07A4B640-BB7F-4272-A710-068DBA9F9A6E}"/>
          </ac:spMkLst>
        </pc:spChg>
        <pc:spChg chg="add">
          <ac:chgData name="Fathallah, Judith" userId="S::fathallj@lancaster.ac.uk::0f20832a-2f98-4b1c-843c-e2c38a7b390f" providerId="AD" clId="Web-{F2C42ADB-221A-3946-DE47-180634BA34D5}" dt="2024-12-19T10:16:14.045" v="67"/>
          <ac:spMkLst>
            <pc:docMk/>
            <pc:sldMk cId="1347220534" sldId="262"/>
            <ac:spMk id="36" creationId="{52BE4420-3B5F-4549-8B4A-77855B8215EC}"/>
          </ac:spMkLst>
        </pc:spChg>
        <pc:spChg chg="add">
          <ac:chgData name="Fathallah, Judith" userId="S::fathallj@lancaster.ac.uk::0f20832a-2f98-4b1c-843c-e2c38a7b390f" providerId="AD" clId="Web-{F2C42ADB-221A-3946-DE47-180634BA34D5}" dt="2024-12-19T10:16:14.045" v="67"/>
          <ac:spMkLst>
            <pc:docMk/>
            <pc:sldMk cId="1347220534" sldId="262"/>
            <ac:spMk id="38" creationId="{A75876F6-95D4-48CB-8E3E-4401A96E25A4}"/>
          </ac:spMkLst>
        </pc:spChg>
        <pc:spChg chg="add">
          <ac:chgData name="Fathallah, Judith" userId="S::fathallj@lancaster.ac.uk::0f20832a-2f98-4b1c-843c-e2c38a7b390f" providerId="AD" clId="Web-{F2C42ADB-221A-3946-DE47-180634BA34D5}" dt="2024-12-19T10:16:14.045" v="67"/>
          <ac:spMkLst>
            <pc:docMk/>
            <pc:sldMk cId="1347220534" sldId="262"/>
            <ac:spMk id="40" creationId="{D1B84719-90BB-4D0C-92D8-61DC5512B34B}"/>
          </ac:spMkLst>
        </pc:spChg>
        <pc:spChg chg="add">
          <ac:chgData name="Fathallah, Judith" userId="S::fathallj@lancaster.ac.uk::0f20832a-2f98-4b1c-843c-e2c38a7b390f" providerId="AD" clId="Web-{F2C42ADB-221A-3946-DE47-180634BA34D5}" dt="2024-12-19T10:16:14.045" v="67"/>
          <ac:spMkLst>
            <pc:docMk/>
            <pc:sldMk cId="1347220534" sldId="262"/>
            <ac:spMk id="42" creationId="{7B407EC4-5D16-4845-9840-4E28622B6568}"/>
          </ac:spMkLst>
        </pc:spChg>
        <pc:grpChg chg="add">
          <ac:chgData name="Fathallah, Judith" userId="S::fathallj@lancaster.ac.uk::0f20832a-2f98-4b1c-843c-e2c38a7b390f" providerId="AD" clId="Web-{F2C42ADB-221A-3946-DE47-180634BA34D5}" dt="2024-12-19T10:14:08.302" v="10"/>
          <ac:grpSpMkLst>
            <pc:docMk/>
            <pc:sldMk cId="1347220534" sldId="262"/>
            <ac:grpSpMk id="8" creationId="{614F7DB2-2747-44B1-8CCD-EA4CF6EABA54}"/>
          </ac:grpSpMkLst>
        </pc:grpChg>
        <pc:grpChg chg="add del">
          <ac:chgData name="Fathallah, Judith" userId="S::fathallj@lancaster.ac.uk::0f20832a-2f98-4b1c-843c-e2c38a7b390f" providerId="AD" clId="Web-{F2C42ADB-221A-3946-DE47-180634BA34D5}" dt="2024-12-19T10:14:08.240" v="9"/>
          <ac:grpSpMkLst>
            <pc:docMk/>
            <pc:sldMk cId="1347220534" sldId="262"/>
            <ac:grpSpMk id="10" creationId="{3F6D81C7-B083-478E-82FE-089A8CB72EB8}"/>
          </ac:grpSpMkLst>
        </pc:grpChg>
        <pc:graphicFrameChg chg="modGraphic">
          <ac:chgData name="Fathallah, Judith" userId="S::fathallj@lancaster.ac.uk::0f20832a-2f98-4b1c-843c-e2c38a7b390f" providerId="AD" clId="Web-{F2C42ADB-221A-3946-DE47-180634BA34D5}" dt="2024-12-19T10:16:30.499" v="69" actId="20577"/>
          <ac:graphicFrameMkLst>
            <pc:docMk/>
            <pc:sldMk cId="1347220534" sldId="262"/>
            <ac:graphicFrameMk id="24" creationId="{6675DC27-9F50-CBBF-1489-CE4E23E91182}"/>
          </ac:graphicFrameMkLst>
        </pc:graphicFrameChg>
        <pc:picChg chg="add del">
          <ac:chgData name="Fathallah, Judith" userId="S::fathallj@lancaster.ac.uk::0f20832a-2f98-4b1c-843c-e2c38a7b390f" providerId="AD" clId="Web-{F2C42ADB-221A-3946-DE47-180634BA34D5}" dt="2024-12-19T10:14:08.240" v="9"/>
          <ac:picMkLst>
            <pc:docMk/>
            <pc:sldMk cId="1347220534" sldId="262"/>
            <ac:picMk id="7" creationId="{4E9537B0-7348-D74D-22CB-DEBFA53C73C0}"/>
          </ac:picMkLst>
        </pc:picChg>
        <pc:cxnChg chg="add">
          <ac:chgData name="Fathallah, Judith" userId="S::fathallj@lancaster.ac.uk::0f20832a-2f98-4b1c-843c-e2c38a7b390f" providerId="AD" clId="Web-{F2C42ADB-221A-3946-DE47-180634BA34D5}" dt="2024-12-19T10:14:08.302" v="10"/>
          <ac:cxnSpMkLst>
            <pc:docMk/>
            <pc:sldMk cId="1347220534" sldId="262"/>
            <ac:cxnSpMk id="14" creationId="{2C02D87C-1E23-4B24-AFE6-A85743C72FDD}"/>
          </ac:cxnSpMkLst>
        </pc:cxnChg>
        <pc:cxnChg chg="add del">
          <ac:chgData name="Fathallah, Judith" userId="S::fathallj@lancaster.ac.uk::0f20832a-2f98-4b1c-843c-e2c38a7b390f" providerId="AD" clId="Web-{F2C42ADB-221A-3946-DE47-180634BA34D5}" dt="2024-12-19T10:14:08.240" v="9"/>
          <ac:cxnSpMkLst>
            <pc:docMk/>
            <pc:sldMk cId="1347220534" sldId="262"/>
            <ac:cxnSpMk id="16" creationId="{F06B54F2-CD11-4359-A7D6-DA7C76C091A6}"/>
          </ac:cxnSpMkLst>
        </pc:cxnChg>
      </pc:sldChg>
      <pc:sldChg chg="del">
        <pc:chgData name="Fathallah, Judith" userId="S::fathallj@lancaster.ac.uk::0f20832a-2f98-4b1c-843c-e2c38a7b390f" providerId="AD" clId="Web-{F2C42ADB-221A-3946-DE47-180634BA34D5}" dt="2024-12-19T10:23:13.431" v="120"/>
        <pc:sldMkLst>
          <pc:docMk/>
          <pc:sldMk cId="4131907330" sldId="264"/>
        </pc:sldMkLst>
      </pc:sldChg>
      <pc:sldChg chg="modSp">
        <pc:chgData name="Fathallah, Judith" userId="S::fathallj@lancaster.ac.uk::0f20832a-2f98-4b1c-843c-e2c38a7b390f" providerId="AD" clId="Web-{F2C42ADB-221A-3946-DE47-180634BA34D5}" dt="2024-12-19T10:23:21.072" v="121" actId="20577"/>
        <pc:sldMkLst>
          <pc:docMk/>
          <pc:sldMk cId="1875939722" sldId="265"/>
        </pc:sldMkLst>
        <pc:spChg chg="mod">
          <ac:chgData name="Fathallah, Judith" userId="S::fathallj@lancaster.ac.uk::0f20832a-2f98-4b1c-843c-e2c38a7b390f" providerId="AD" clId="Web-{F2C42ADB-221A-3946-DE47-180634BA34D5}" dt="2024-12-19T10:23:21.072" v="121" actId="20577"/>
          <ac:spMkLst>
            <pc:docMk/>
            <pc:sldMk cId="1875939722" sldId="265"/>
            <ac:spMk id="3" creationId="{6820A7DE-A178-DB04-5AE4-7CCA3AF0FED9}"/>
          </ac:spMkLst>
        </pc:spChg>
      </pc:sldChg>
      <pc:sldChg chg="delSp modSp add del">
        <pc:chgData name="Fathallah, Judith" userId="S::fathallj@lancaster.ac.uk::0f20832a-2f98-4b1c-843c-e2c38a7b390f" providerId="AD" clId="Web-{F2C42ADB-221A-3946-DE47-180634BA34D5}" dt="2024-12-19T10:23:01.524" v="119"/>
        <pc:sldMkLst>
          <pc:docMk/>
          <pc:sldMk cId="0" sldId="266"/>
        </pc:sldMkLst>
        <pc:spChg chg="mod">
          <ac:chgData name="Fathallah, Judith" userId="S::fathallj@lancaster.ac.uk::0f20832a-2f98-4b1c-843c-e2c38a7b390f" providerId="AD" clId="Web-{F2C42ADB-221A-3946-DE47-180634BA34D5}" dt="2024-12-19T10:22:05.301" v="106" actId="20577"/>
          <ac:spMkLst>
            <pc:docMk/>
            <pc:sldMk cId="0" sldId="266"/>
            <ac:spMk id="83" creationId="{00000000-0000-0000-0000-000000000000}"/>
          </ac:spMkLst>
        </pc:spChg>
        <pc:picChg chg="del">
          <ac:chgData name="Fathallah, Judith" userId="S::fathallj@lancaster.ac.uk::0f20832a-2f98-4b1c-843c-e2c38a7b390f" providerId="AD" clId="Web-{F2C42ADB-221A-3946-DE47-180634BA34D5}" dt="2024-12-19T10:22:15.943" v="107"/>
          <ac:picMkLst>
            <pc:docMk/>
            <pc:sldMk cId="0" sldId="266"/>
            <ac:picMk id="79" creationId="{00000000-0000-0000-0000-000000000000}"/>
          </ac:picMkLst>
        </pc:picChg>
        <pc:picChg chg="del">
          <ac:chgData name="Fathallah, Judith" userId="S::fathallj@lancaster.ac.uk::0f20832a-2f98-4b1c-843c-e2c38a7b390f" providerId="AD" clId="Web-{F2C42ADB-221A-3946-DE47-180634BA34D5}" dt="2024-12-19T10:21:25.518" v="100"/>
          <ac:picMkLst>
            <pc:docMk/>
            <pc:sldMk cId="0" sldId="266"/>
            <ac:picMk id="82" creationId="{00000000-0000-0000-0000-000000000000}"/>
          </ac:picMkLst>
        </pc:picChg>
        <pc:picChg chg="del">
          <ac:chgData name="Fathallah, Judith" userId="S::fathallj@lancaster.ac.uk::0f20832a-2f98-4b1c-843c-e2c38a7b390f" providerId="AD" clId="Web-{F2C42ADB-221A-3946-DE47-180634BA34D5}" dt="2024-12-19T10:21:11.532" v="97"/>
          <ac:picMkLst>
            <pc:docMk/>
            <pc:sldMk cId="0" sldId="266"/>
            <ac:picMk id="84" creationId="{00000000-0000-0000-0000-000000000000}"/>
          </ac:picMkLst>
        </pc:picChg>
      </pc:sldChg>
      <pc:sldChg chg="modSp">
        <pc:chgData name="Fathallah, Judith" userId="S::fathallj@lancaster.ac.uk::0f20832a-2f98-4b1c-843c-e2c38a7b390f" providerId="AD" clId="Web-{F2C42ADB-221A-3946-DE47-180634BA34D5}" dt="2024-12-19T10:20:59.797" v="96" actId="1076"/>
        <pc:sldMkLst>
          <pc:docMk/>
          <pc:sldMk cId="0" sldId="267"/>
        </pc:sldMkLst>
        <pc:picChg chg="mod">
          <ac:chgData name="Fathallah, Judith" userId="S::fathallj@lancaster.ac.uk::0f20832a-2f98-4b1c-843c-e2c38a7b390f" providerId="AD" clId="Web-{F2C42ADB-221A-3946-DE47-180634BA34D5}" dt="2024-12-19T10:20:59.797" v="96" actId="1076"/>
          <ac:picMkLst>
            <pc:docMk/>
            <pc:sldMk cId="0" sldId="267"/>
            <ac:picMk id="113" creationId="{00000000-0000-0000-0000-000000000000}"/>
          </ac:picMkLst>
        </pc:picChg>
      </pc:sldChg>
    </pc:docChg>
  </pc:docChgLst>
  <pc:docChgLst>
    <pc:chgData name="Fathallah, Judith" userId="S::fathallj@lancaster.ac.uk::0f20832a-2f98-4b1c-843c-e2c38a7b390f" providerId="AD" clId="Web-{7398B4A8-FD05-D40C-6162-6018BCDB171E}"/>
    <pc:docChg chg="modSld">
      <pc:chgData name="Fathallah, Judith" userId="S::fathallj@lancaster.ac.uk::0f20832a-2f98-4b1c-843c-e2c38a7b390f" providerId="AD" clId="Web-{7398B4A8-FD05-D40C-6162-6018BCDB171E}" dt="2024-12-19T10:26:17.936" v="72" actId="1076"/>
      <pc:docMkLst>
        <pc:docMk/>
      </pc:docMkLst>
      <pc:sldChg chg="addSp delSp modSp">
        <pc:chgData name="Fathallah, Judith" userId="S::fathallj@lancaster.ac.uk::0f20832a-2f98-4b1c-843c-e2c38a7b390f" providerId="AD" clId="Web-{7398B4A8-FD05-D40C-6162-6018BCDB171E}" dt="2024-12-19T10:26:17.936" v="72" actId="1076"/>
        <pc:sldMkLst>
          <pc:docMk/>
          <pc:sldMk cId="1195596842" sldId="256"/>
        </pc:sldMkLst>
        <pc:spChg chg="mod">
          <ac:chgData name="Fathallah, Judith" userId="S::fathallj@lancaster.ac.uk::0f20832a-2f98-4b1c-843c-e2c38a7b390f" providerId="AD" clId="Web-{7398B4A8-FD05-D40C-6162-6018BCDB171E}" dt="2024-12-19T10:25:08.544" v="3" actId="14100"/>
          <ac:spMkLst>
            <pc:docMk/>
            <pc:sldMk cId="1195596842" sldId="256"/>
            <ac:spMk id="2" creationId="{86D1C99A-4398-BC41-9222-9A3B16DE2548}"/>
          </ac:spMkLst>
        </pc:spChg>
        <pc:spChg chg="add mod">
          <ac:chgData name="Fathallah, Judith" userId="S::fathallj@lancaster.ac.uk::0f20832a-2f98-4b1c-843c-e2c38a7b390f" providerId="AD" clId="Web-{7398B4A8-FD05-D40C-6162-6018BCDB171E}" dt="2024-12-19T10:25:45.920" v="67" actId="20577"/>
          <ac:spMkLst>
            <pc:docMk/>
            <pc:sldMk cId="1195596842" sldId="256"/>
            <ac:spMk id="6" creationId="{375CFFFB-026C-9464-016F-83F15495FA1A}"/>
          </ac:spMkLst>
        </pc:spChg>
        <pc:picChg chg="del">
          <ac:chgData name="Fathallah, Judith" userId="S::fathallj@lancaster.ac.uk::0f20832a-2f98-4b1c-843c-e2c38a7b390f" providerId="AD" clId="Web-{7398B4A8-FD05-D40C-6162-6018BCDB171E}" dt="2024-12-19T10:24:55.981" v="0"/>
          <ac:picMkLst>
            <pc:docMk/>
            <pc:sldMk cId="1195596842" sldId="256"/>
            <ac:picMk id="4" creationId="{074338E5-FCAD-5101-1A32-C5E9B4A4A8BF}"/>
          </ac:picMkLst>
        </pc:picChg>
        <pc:picChg chg="add mod">
          <ac:chgData name="Fathallah, Judith" userId="S::fathallj@lancaster.ac.uk::0f20832a-2f98-4b1c-843c-e2c38a7b390f" providerId="AD" clId="Web-{7398B4A8-FD05-D40C-6162-6018BCDB171E}" dt="2024-12-19T10:26:17.936" v="72" actId="1076"/>
          <ac:picMkLst>
            <pc:docMk/>
            <pc:sldMk cId="1195596842" sldId="256"/>
            <ac:picMk id="8" creationId="{DD4D6F3C-C92F-3D5D-D33A-585782DB4C57}"/>
          </ac:picMkLst>
        </pc:picChg>
      </pc:sldChg>
      <pc:sldChg chg="modSp">
        <pc:chgData name="Fathallah, Judith" userId="S::fathallj@lancaster.ac.uk::0f20832a-2f98-4b1c-843c-e2c38a7b390f" providerId="AD" clId="Web-{7398B4A8-FD05-D40C-6162-6018BCDB171E}" dt="2024-12-19T10:25:52.935" v="68" actId="1076"/>
        <pc:sldMkLst>
          <pc:docMk/>
          <pc:sldMk cId="0" sldId="267"/>
        </pc:sldMkLst>
        <pc:picChg chg="mod">
          <ac:chgData name="Fathallah, Judith" userId="S::fathallj@lancaster.ac.uk::0f20832a-2f98-4b1c-843c-e2c38a7b390f" providerId="AD" clId="Web-{7398B4A8-FD05-D40C-6162-6018BCDB171E}" dt="2024-12-19T10:25:52.935" v="68" actId="1076"/>
          <ac:picMkLst>
            <pc:docMk/>
            <pc:sldMk cId="0" sldId="267"/>
            <ac:picMk id="113" creationId="{00000000-0000-0000-0000-000000000000}"/>
          </ac:picMkLst>
        </pc:pic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6D30FB-79E3-48D5-A7BA-B65DA3655651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256F186-5991-439B-9E6A-12D9E8C597A5}">
      <dgm:prSet/>
      <dgm:spPr/>
      <dgm:t>
        <a:bodyPr/>
        <a:lstStyle/>
        <a:p>
          <a:r>
            <a:rPr lang="en-US" dirty="0"/>
            <a:t>In discussions of transition to an equitable, sustainable future for OA publishing, </a:t>
          </a:r>
          <a:r>
            <a:rPr lang="en-US" b="1" dirty="0"/>
            <a:t>author choices are often neglected</a:t>
          </a:r>
          <a:endParaRPr lang="en-US" dirty="0"/>
        </a:p>
      </dgm:t>
    </dgm:pt>
    <dgm:pt modelId="{4E04883B-6909-47E8-A43F-8E79610F1DD8}" type="parTrans" cxnId="{6D8D1C1B-826B-4D3D-8324-E35D5804BA39}">
      <dgm:prSet/>
      <dgm:spPr/>
      <dgm:t>
        <a:bodyPr/>
        <a:lstStyle/>
        <a:p>
          <a:endParaRPr lang="en-US"/>
        </a:p>
      </dgm:t>
    </dgm:pt>
    <dgm:pt modelId="{BF9ED8CA-B263-4794-8234-79CB0F7AD52D}" type="sibTrans" cxnId="{6D8D1C1B-826B-4D3D-8324-E35D5804BA39}">
      <dgm:prSet/>
      <dgm:spPr/>
      <dgm:t>
        <a:bodyPr/>
        <a:lstStyle/>
        <a:p>
          <a:endParaRPr lang="en-US"/>
        </a:p>
      </dgm:t>
    </dgm:pt>
    <dgm:pt modelId="{E12F9B84-8407-4438-B1EC-7304D8AA9D01}">
      <dgm:prSet/>
      <dgm:spPr/>
      <dgm:t>
        <a:bodyPr/>
        <a:lstStyle/>
        <a:p>
          <a:r>
            <a:rPr lang="en-US" dirty="0"/>
            <a:t>Authors often have misplaced</a:t>
          </a:r>
          <a:r>
            <a:rPr lang="en-US" b="1" dirty="0"/>
            <a:t> concerns</a:t>
          </a:r>
          <a:r>
            <a:rPr lang="en-US" dirty="0"/>
            <a:t> about OA for books</a:t>
          </a:r>
          <a:r>
            <a:rPr lang="en-US" dirty="0">
              <a:latin typeface="Garamond" panose="02020404030301010803"/>
            </a:rPr>
            <a:t>:</a:t>
          </a:r>
          <a:endParaRPr lang="en-US" dirty="0"/>
        </a:p>
      </dgm:t>
    </dgm:pt>
    <dgm:pt modelId="{14C36ECF-9960-4528-B39D-A42DEBE72293}" type="parTrans" cxnId="{2A38657F-C1EE-4AD4-AE05-6D18EE1E2430}">
      <dgm:prSet/>
      <dgm:spPr/>
      <dgm:t>
        <a:bodyPr/>
        <a:lstStyle/>
        <a:p>
          <a:endParaRPr lang="en-US"/>
        </a:p>
      </dgm:t>
    </dgm:pt>
    <dgm:pt modelId="{A2AD0904-A027-4A96-A646-9D887831832D}" type="sibTrans" cxnId="{2A38657F-C1EE-4AD4-AE05-6D18EE1E2430}">
      <dgm:prSet/>
      <dgm:spPr/>
      <dgm:t>
        <a:bodyPr/>
        <a:lstStyle/>
        <a:p>
          <a:endParaRPr lang="en-US"/>
        </a:p>
      </dgm:t>
    </dgm:pt>
    <dgm:pt modelId="{17C1921C-D112-4AE5-9DE2-50938ABA6E17}">
      <dgm:prSet/>
      <dgm:spPr/>
      <dgm:t>
        <a:bodyPr/>
        <a:lstStyle/>
        <a:p>
          <a:r>
            <a:rPr lang="en-US" dirty="0"/>
            <a:t>Is there</a:t>
          </a:r>
          <a:r>
            <a:rPr lang="en-US" b="1" dirty="0"/>
            <a:t> a suitable OA publisher</a:t>
          </a:r>
          <a:r>
            <a:rPr lang="en-US" dirty="0"/>
            <a:t>? Will the publisher and process be </a:t>
          </a:r>
          <a:r>
            <a:rPr lang="en-US" b="1" dirty="0"/>
            <a:t>reputable</a:t>
          </a:r>
          <a:r>
            <a:rPr lang="en-US" dirty="0"/>
            <a:t>? Must I </a:t>
          </a:r>
          <a:r>
            <a:rPr lang="en-US" b="1" dirty="0"/>
            <a:t>pay</a:t>
          </a:r>
          <a:r>
            <a:rPr lang="en-US" dirty="0"/>
            <a:t>?</a:t>
          </a:r>
        </a:p>
      </dgm:t>
    </dgm:pt>
    <dgm:pt modelId="{6F288956-9A00-4828-9D58-3F75C3B47C33}" type="parTrans" cxnId="{4EC8FC59-DAC7-420A-99F1-D1ED29D31ECF}">
      <dgm:prSet/>
      <dgm:spPr/>
      <dgm:t>
        <a:bodyPr/>
        <a:lstStyle/>
        <a:p>
          <a:endParaRPr lang="en-US"/>
        </a:p>
      </dgm:t>
    </dgm:pt>
    <dgm:pt modelId="{800AFD4C-546E-476B-A92F-CC2D24021E06}" type="sibTrans" cxnId="{4EC8FC59-DAC7-420A-99F1-D1ED29D31ECF}">
      <dgm:prSet/>
      <dgm:spPr/>
      <dgm:t>
        <a:bodyPr/>
        <a:lstStyle/>
        <a:p>
          <a:endParaRPr lang="en-US"/>
        </a:p>
      </dgm:t>
    </dgm:pt>
    <dgm:pt modelId="{BA613084-B4FA-4893-801C-F3F6711C28F0}">
      <dgm:prSet/>
      <dgm:spPr/>
      <dgm:t>
        <a:bodyPr/>
        <a:lstStyle/>
        <a:p>
          <a:r>
            <a:rPr lang="en-US" dirty="0"/>
            <a:t>There are </a:t>
          </a:r>
          <a:r>
            <a:rPr lang="en-US" b="1" dirty="0"/>
            <a:t>high-quality, sustainable, BPC-free </a:t>
          </a:r>
          <a:r>
            <a:rPr lang="en-US" dirty="0"/>
            <a:t>options available for publishing OA books </a:t>
          </a:r>
        </a:p>
      </dgm:t>
    </dgm:pt>
    <dgm:pt modelId="{32C07D20-DDB1-4928-A9B7-6360B0998E68}" type="parTrans" cxnId="{48FDAFC4-B558-4834-B8DE-1CFE7FD8E41D}">
      <dgm:prSet/>
      <dgm:spPr/>
      <dgm:t>
        <a:bodyPr/>
        <a:lstStyle/>
        <a:p>
          <a:endParaRPr lang="en-US"/>
        </a:p>
      </dgm:t>
    </dgm:pt>
    <dgm:pt modelId="{A82D5061-A016-41EF-AA17-1AB12DE920A9}" type="sibTrans" cxnId="{48FDAFC4-B558-4834-B8DE-1CFE7FD8E41D}">
      <dgm:prSet/>
      <dgm:spPr/>
      <dgm:t>
        <a:bodyPr/>
        <a:lstStyle/>
        <a:p>
          <a:endParaRPr lang="en-US"/>
        </a:p>
      </dgm:t>
    </dgm:pt>
    <dgm:pt modelId="{A9958FE1-99F9-45C4-AD30-4DC9E275D16A}">
      <dgm:prSet/>
      <dgm:spPr/>
      <dgm:t>
        <a:bodyPr/>
        <a:lstStyle/>
        <a:p>
          <a:r>
            <a:rPr lang="en-US" b="1" dirty="0"/>
            <a:t>Authors should be working with librarians</a:t>
          </a:r>
          <a:r>
            <a:rPr lang="en-US" dirty="0"/>
            <a:t> to enable the transition both in their publishing choices and in their choice of the works they choose to request and assign. </a:t>
          </a:r>
        </a:p>
      </dgm:t>
    </dgm:pt>
    <dgm:pt modelId="{F262E811-4453-428B-8399-B07147A120E0}" type="parTrans" cxnId="{32F8B933-B64F-454F-9BF6-B95538A39E42}">
      <dgm:prSet/>
      <dgm:spPr/>
      <dgm:t>
        <a:bodyPr/>
        <a:lstStyle/>
        <a:p>
          <a:endParaRPr lang="en-US"/>
        </a:p>
      </dgm:t>
    </dgm:pt>
    <dgm:pt modelId="{EF620DF5-06FE-4422-A075-52263A00AE53}" type="sibTrans" cxnId="{32F8B933-B64F-454F-9BF6-B95538A39E42}">
      <dgm:prSet/>
      <dgm:spPr/>
      <dgm:t>
        <a:bodyPr/>
        <a:lstStyle/>
        <a:p>
          <a:endParaRPr lang="en-US"/>
        </a:p>
      </dgm:t>
    </dgm:pt>
    <dgm:pt modelId="{8A4F2655-DF9D-4B74-B598-3A0594C16FC9}" type="pres">
      <dgm:prSet presAssocID="{B76D30FB-79E3-48D5-A7BA-B65DA3655651}" presName="vert0" presStyleCnt="0">
        <dgm:presLayoutVars>
          <dgm:dir/>
          <dgm:animOne val="branch"/>
          <dgm:animLvl val="lvl"/>
        </dgm:presLayoutVars>
      </dgm:prSet>
      <dgm:spPr/>
    </dgm:pt>
    <dgm:pt modelId="{52540D96-FE38-4430-B7D6-33BE3AD6EFA6}" type="pres">
      <dgm:prSet presAssocID="{B256F186-5991-439B-9E6A-12D9E8C597A5}" presName="thickLine" presStyleLbl="alignNode1" presStyleIdx="0" presStyleCnt="5"/>
      <dgm:spPr/>
    </dgm:pt>
    <dgm:pt modelId="{9AB5002D-504F-4DD2-8432-202DA98F9368}" type="pres">
      <dgm:prSet presAssocID="{B256F186-5991-439B-9E6A-12D9E8C597A5}" presName="horz1" presStyleCnt="0"/>
      <dgm:spPr/>
    </dgm:pt>
    <dgm:pt modelId="{069460F4-DD7A-418E-939A-2B4FE926CDB3}" type="pres">
      <dgm:prSet presAssocID="{B256F186-5991-439B-9E6A-12D9E8C597A5}" presName="tx1" presStyleLbl="revTx" presStyleIdx="0" presStyleCnt="5"/>
      <dgm:spPr/>
    </dgm:pt>
    <dgm:pt modelId="{8315A913-60EB-4962-BDB0-F341203E3567}" type="pres">
      <dgm:prSet presAssocID="{B256F186-5991-439B-9E6A-12D9E8C597A5}" presName="vert1" presStyleCnt="0"/>
      <dgm:spPr/>
    </dgm:pt>
    <dgm:pt modelId="{063701E2-B9A4-49AC-B5E0-7E307780DBE3}" type="pres">
      <dgm:prSet presAssocID="{E12F9B84-8407-4438-B1EC-7304D8AA9D01}" presName="thickLine" presStyleLbl="alignNode1" presStyleIdx="1" presStyleCnt="5"/>
      <dgm:spPr/>
    </dgm:pt>
    <dgm:pt modelId="{6362EDE2-7976-4F18-AF48-0355CC4484AB}" type="pres">
      <dgm:prSet presAssocID="{E12F9B84-8407-4438-B1EC-7304D8AA9D01}" presName="horz1" presStyleCnt="0"/>
      <dgm:spPr/>
    </dgm:pt>
    <dgm:pt modelId="{ACCB6946-257E-47D6-BE1F-BE841361A814}" type="pres">
      <dgm:prSet presAssocID="{E12F9B84-8407-4438-B1EC-7304D8AA9D01}" presName="tx1" presStyleLbl="revTx" presStyleIdx="1" presStyleCnt="5"/>
      <dgm:spPr/>
    </dgm:pt>
    <dgm:pt modelId="{DD4B97A3-6276-4C60-8688-9901CB1B6658}" type="pres">
      <dgm:prSet presAssocID="{E12F9B84-8407-4438-B1EC-7304D8AA9D01}" presName="vert1" presStyleCnt="0"/>
      <dgm:spPr/>
    </dgm:pt>
    <dgm:pt modelId="{C3695DFB-8031-44C4-915C-FCFD6C4547B9}" type="pres">
      <dgm:prSet presAssocID="{17C1921C-D112-4AE5-9DE2-50938ABA6E17}" presName="thickLine" presStyleLbl="alignNode1" presStyleIdx="2" presStyleCnt="5"/>
      <dgm:spPr/>
    </dgm:pt>
    <dgm:pt modelId="{5B2EF80F-1626-4798-84F1-D4F5EDD855CD}" type="pres">
      <dgm:prSet presAssocID="{17C1921C-D112-4AE5-9DE2-50938ABA6E17}" presName="horz1" presStyleCnt="0"/>
      <dgm:spPr/>
    </dgm:pt>
    <dgm:pt modelId="{5C1F8CA6-F38B-4F63-BBAF-9F0502C6D793}" type="pres">
      <dgm:prSet presAssocID="{17C1921C-D112-4AE5-9DE2-50938ABA6E17}" presName="tx1" presStyleLbl="revTx" presStyleIdx="2" presStyleCnt="5"/>
      <dgm:spPr/>
    </dgm:pt>
    <dgm:pt modelId="{E7AA4E1E-6EA5-4912-A327-15A1CB0AE95D}" type="pres">
      <dgm:prSet presAssocID="{17C1921C-D112-4AE5-9DE2-50938ABA6E17}" presName="vert1" presStyleCnt="0"/>
      <dgm:spPr/>
    </dgm:pt>
    <dgm:pt modelId="{940FB43B-C829-45CF-AE49-E0077B6573F1}" type="pres">
      <dgm:prSet presAssocID="{BA613084-B4FA-4893-801C-F3F6711C28F0}" presName="thickLine" presStyleLbl="alignNode1" presStyleIdx="3" presStyleCnt="5"/>
      <dgm:spPr/>
    </dgm:pt>
    <dgm:pt modelId="{488A03DF-CFDD-4F1C-AF05-EDFB929BFBE9}" type="pres">
      <dgm:prSet presAssocID="{BA613084-B4FA-4893-801C-F3F6711C28F0}" presName="horz1" presStyleCnt="0"/>
      <dgm:spPr/>
    </dgm:pt>
    <dgm:pt modelId="{9AFEE446-DA14-4094-8432-DF111DCB1959}" type="pres">
      <dgm:prSet presAssocID="{BA613084-B4FA-4893-801C-F3F6711C28F0}" presName="tx1" presStyleLbl="revTx" presStyleIdx="3" presStyleCnt="5"/>
      <dgm:spPr/>
    </dgm:pt>
    <dgm:pt modelId="{A40EAA2B-1103-460D-87A9-66E7D9099484}" type="pres">
      <dgm:prSet presAssocID="{BA613084-B4FA-4893-801C-F3F6711C28F0}" presName="vert1" presStyleCnt="0"/>
      <dgm:spPr/>
    </dgm:pt>
    <dgm:pt modelId="{CE376087-0BE6-49C2-963D-BAE306C5FBA8}" type="pres">
      <dgm:prSet presAssocID="{A9958FE1-99F9-45C4-AD30-4DC9E275D16A}" presName="thickLine" presStyleLbl="alignNode1" presStyleIdx="4" presStyleCnt="5"/>
      <dgm:spPr/>
    </dgm:pt>
    <dgm:pt modelId="{30A81827-7E13-4BF9-958D-2F4BD82C91DE}" type="pres">
      <dgm:prSet presAssocID="{A9958FE1-99F9-45C4-AD30-4DC9E275D16A}" presName="horz1" presStyleCnt="0"/>
      <dgm:spPr/>
    </dgm:pt>
    <dgm:pt modelId="{131BC328-8930-4807-8594-1602ABFB9C24}" type="pres">
      <dgm:prSet presAssocID="{A9958FE1-99F9-45C4-AD30-4DC9E275D16A}" presName="tx1" presStyleLbl="revTx" presStyleIdx="4" presStyleCnt="5"/>
      <dgm:spPr/>
    </dgm:pt>
    <dgm:pt modelId="{CE607E82-93DB-47F3-B72A-1A3248B9437C}" type="pres">
      <dgm:prSet presAssocID="{A9958FE1-99F9-45C4-AD30-4DC9E275D16A}" presName="vert1" presStyleCnt="0"/>
      <dgm:spPr/>
    </dgm:pt>
  </dgm:ptLst>
  <dgm:cxnLst>
    <dgm:cxn modelId="{9D20180D-1878-43CA-8FCD-28D90A592183}" type="presOf" srcId="{E12F9B84-8407-4438-B1EC-7304D8AA9D01}" destId="{ACCB6946-257E-47D6-BE1F-BE841361A814}" srcOrd="0" destOrd="0" presId="urn:microsoft.com/office/officeart/2008/layout/LinedList"/>
    <dgm:cxn modelId="{6D8D1C1B-826B-4D3D-8324-E35D5804BA39}" srcId="{B76D30FB-79E3-48D5-A7BA-B65DA3655651}" destId="{B256F186-5991-439B-9E6A-12D9E8C597A5}" srcOrd="0" destOrd="0" parTransId="{4E04883B-6909-47E8-A43F-8E79610F1DD8}" sibTransId="{BF9ED8CA-B263-4794-8234-79CB0F7AD52D}"/>
    <dgm:cxn modelId="{32F8B933-B64F-454F-9BF6-B95538A39E42}" srcId="{B76D30FB-79E3-48D5-A7BA-B65DA3655651}" destId="{A9958FE1-99F9-45C4-AD30-4DC9E275D16A}" srcOrd="4" destOrd="0" parTransId="{F262E811-4453-428B-8399-B07147A120E0}" sibTransId="{EF620DF5-06FE-4422-A075-52263A00AE53}"/>
    <dgm:cxn modelId="{E5842B34-23D2-4B61-9D43-CBE183D6B74A}" type="presOf" srcId="{B256F186-5991-439B-9E6A-12D9E8C597A5}" destId="{069460F4-DD7A-418E-939A-2B4FE926CDB3}" srcOrd="0" destOrd="0" presId="urn:microsoft.com/office/officeart/2008/layout/LinedList"/>
    <dgm:cxn modelId="{8FD10847-5CD4-4303-9F50-0B76E124AD4B}" type="presOf" srcId="{BA613084-B4FA-4893-801C-F3F6711C28F0}" destId="{9AFEE446-DA14-4094-8432-DF111DCB1959}" srcOrd="0" destOrd="0" presId="urn:microsoft.com/office/officeart/2008/layout/LinedList"/>
    <dgm:cxn modelId="{4EC8FC59-DAC7-420A-99F1-D1ED29D31ECF}" srcId="{B76D30FB-79E3-48D5-A7BA-B65DA3655651}" destId="{17C1921C-D112-4AE5-9DE2-50938ABA6E17}" srcOrd="2" destOrd="0" parTransId="{6F288956-9A00-4828-9D58-3F75C3B47C33}" sibTransId="{800AFD4C-546E-476B-A92F-CC2D24021E06}"/>
    <dgm:cxn modelId="{2A38657F-C1EE-4AD4-AE05-6D18EE1E2430}" srcId="{B76D30FB-79E3-48D5-A7BA-B65DA3655651}" destId="{E12F9B84-8407-4438-B1EC-7304D8AA9D01}" srcOrd="1" destOrd="0" parTransId="{14C36ECF-9960-4528-B39D-A42DEBE72293}" sibTransId="{A2AD0904-A027-4A96-A646-9D887831832D}"/>
    <dgm:cxn modelId="{688D69AE-B721-459F-87B4-00B06605732D}" type="presOf" srcId="{A9958FE1-99F9-45C4-AD30-4DC9E275D16A}" destId="{131BC328-8930-4807-8594-1602ABFB9C24}" srcOrd="0" destOrd="0" presId="urn:microsoft.com/office/officeart/2008/layout/LinedList"/>
    <dgm:cxn modelId="{48FDAFC4-B558-4834-B8DE-1CFE7FD8E41D}" srcId="{B76D30FB-79E3-48D5-A7BA-B65DA3655651}" destId="{BA613084-B4FA-4893-801C-F3F6711C28F0}" srcOrd="3" destOrd="0" parTransId="{32C07D20-DDB1-4928-A9B7-6360B0998E68}" sibTransId="{A82D5061-A016-41EF-AA17-1AB12DE920A9}"/>
    <dgm:cxn modelId="{5BC37EEE-91CF-420F-8F6D-7938C729EB6B}" type="presOf" srcId="{B76D30FB-79E3-48D5-A7BA-B65DA3655651}" destId="{8A4F2655-DF9D-4B74-B598-3A0594C16FC9}" srcOrd="0" destOrd="0" presId="urn:microsoft.com/office/officeart/2008/layout/LinedList"/>
    <dgm:cxn modelId="{179D43F2-11AF-49CE-88FF-DBE3F9C55CDC}" type="presOf" srcId="{17C1921C-D112-4AE5-9DE2-50938ABA6E17}" destId="{5C1F8CA6-F38B-4F63-BBAF-9F0502C6D793}" srcOrd="0" destOrd="0" presId="urn:microsoft.com/office/officeart/2008/layout/LinedList"/>
    <dgm:cxn modelId="{CC9A8AE8-F87F-4CE4-A080-F517728853FB}" type="presParOf" srcId="{8A4F2655-DF9D-4B74-B598-3A0594C16FC9}" destId="{52540D96-FE38-4430-B7D6-33BE3AD6EFA6}" srcOrd="0" destOrd="0" presId="urn:microsoft.com/office/officeart/2008/layout/LinedList"/>
    <dgm:cxn modelId="{264695D0-0340-4488-B444-186D6D087823}" type="presParOf" srcId="{8A4F2655-DF9D-4B74-B598-3A0594C16FC9}" destId="{9AB5002D-504F-4DD2-8432-202DA98F9368}" srcOrd="1" destOrd="0" presId="urn:microsoft.com/office/officeart/2008/layout/LinedList"/>
    <dgm:cxn modelId="{54233AA7-70D9-4A98-BD9E-2BE4BE9E3C99}" type="presParOf" srcId="{9AB5002D-504F-4DD2-8432-202DA98F9368}" destId="{069460F4-DD7A-418E-939A-2B4FE926CDB3}" srcOrd="0" destOrd="0" presId="urn:microsoft.com/office/officeart/2008/layout/LinedList"/>
    <dgm:cxn modelId="{47FE9319-9AB0-40FF-AC69-032D0FF24CE0}" type="presParOf" srcId="{9AB5002D-504F-4DD2-8432-202DA98F9368}" destId="{8315A913-60EB-4962-BDB0-F341203E3567}" srcOrd="1" destOrd="0" presId="urn:microsoft.com/office/officeart/2008/layout/LinedList"/>
    <dgm:cxn modelId="{242341FA-09E4-4684-ACCE-7F5A23506AB7}" type="presParOf" srcId="{8A4F2655-DF9D-4B74-B598-3A0594C16FC9}" destId="{063701E2-B9A4-49AC-B5E0-7E307780DBE3}" srcOrd="2" destOrd="0" presId="urn:microsoft.com/office/officeart/2008/layout/LinedList"/>
    <dgm:cxn modelId="{069BBA84-7B60-4995-A3DF-E2FA912BF002}" type="presParOf" srcId="{8A4F2655-DF9D-4B74-B598-3A0594C16FC9}" destId="{6362EDE2-7976-4F18-AF48-0355CC4484AB}" srcOrd="3" destOrd="0" presId="urn:microsoft.com/office/officeart/2008/layout/LinedList"/>
    <dgm:cxn modelId="{11F406A9-5D2C-484C-A5E3-90D5562D26A9}" type="presParOf" srcId="{6362EDE2-7976-4F18-AF48-0355CC4484AB}" destId="{ACCB6946-257E-47D6-BE1F-BE841361A814}" srcOrd="0" destOrd="0" presId="urn:microsoft.com/office/officeart/2008/layout/LinedList"/>
    <dgm:cxn modelId="{1C4F85FE-CC85-4E28-8905-4E60DECF2603}" type="presParOf" srcId="{6362EDE2-7976-4F18-AF48-0355CC4484AB}" destId="{DD4B97A3-6276-4C60-8688-9901CB1B6658}" srcOrd="1" destOrd="0" presId="urn:microsoft.com/office/officeart/2008/layout/LinedList"/>
    <dgm:cxn modelId="{C90DBF48-7EA1-4A78-9BC1-B89687C484B2}" type="presParOf" srcId="{8A4F2655-DF9D-4B74-B598-3A0594C16FC9}" destId="{C3695DFB-8031-44C4-915C-FCFD6C4547B9}" srcOrd="4" destOrd="0" presId="urn:microsoft.com/office/officeart/2008/layout/LinedList"/>
    <dgm:cxn modelId="{A5D298E8-A49C-4180-8071-D66BC15B5BFF}" type="presParOf" srcId="{8A4F2655-DF9D-4B74-B598-3A0594C16FC9}" destId="{5B2EF80F-1626-4798-84F1-D4F5EDD855CD}" srcOrd="5" destOrd="0" presId="urn:microsoft.com/office/officeart/2008/layout/LinedList"/>
    <dgm:cxn modelId="{7EF057A2-D17D-4410-9DDA-1EAE6C76637E}" type="presParOf" srcId="{5B2EF80F-1626-4798-84F1-D4F5EDD855CD}" destId="{5C1F8CA6-F38B-4F63-BBAF-9F0502C6D793}" srcOrd="0" destOrd="0" presId="urn:microsoft.com/office/officeart/2008/layout/LinedList"/>
    <dgm:cxn modelId="{E0D11CA8-E5BA-4BAA-A4E1-B7EF1FF307A5}" type="presParOf" srcId="{5B2EF80F-1626-4798-84F1-D4F5EDD855CD}" destId="{E7AA4E1E-6EA5-4912-A327-15A1CB0AE95D}" srcOrd="1" destOrd="0" presId="urn:microsoft.com/office/officeart/2008/layout/LinedList"/>
    <dgm:cxn modelId="{CF3D60B9-E638-4F09-93A3-50CF5C25495C}" type="presParOf" srcId="{8A4F2655-DF9D-4B74-B598-3A0594C16FC9}" destId="{940FB43B-C829-45CF-AE49-E0077B6573F1}" srcOrd="6" destOrd="0" presId="urn:microsoft.com/office/officeart/2008/layout/LinedList"/>
    <dgm:cxn modelId="{DE37CB50-741A-4AE4-A2E2-86C12DDB4AC4}" type="presParOf" srcId="{8A4F2655-DF9D-4B74-B598-3A0594C16FC9}" destId="{488A03DF-CFDD-4F1C-AF05-EDFB929BFBE9}" srcOrd="7" destOrd="0" presId="urn:microsoft.com/office/officeart/2008/layout/LinedList"/>
    <dgm:cxn modelId="{5755D6F6-95E6-44A4-ABE6-9B2E013DEDF4}" type="presParOf" srcId="{488A03DF-CFDD-4F1C-AF05-EDFB929BFBE9}" destId="{9AFEE446-DA14-4094-8432-DF111DCB1959}" srcOrd="0" destOrd="0" presId="urn:microsoft.com/office/officeart/2008/layout/LinedList"/>
    <dgm:cxn modelId="{0FC249A4-7B26-4F57-AF98-9536494B4F5D}" type="presParOf" srcId="{488A03DF-CFDD-4F1C-AF05-EDFB929BFBE9}" destId="{A40EAA2B-1103-460D-87A9-66E7D9099484}" srcOrd="1" destOrd="0" presId="urn:microsoft.com/office/officeart/2008/layout/LinedList"/>
    <dgm:cxn modelId="{69232C24-2196-46CE-AE03-5D2163DE498F}" type="presParOf" srcId="{8A4F2655-DF9D-4B74-B598-3A0594C16FC9}" destId="{CE376087-0BE6-49C2-963D-BAE306C5FBA8}" srcOrd="8" destOrd="0" presId="urn:microsoft.com/office/officeart/2008/layout/LinedList"/>
    <dgm:cxn modelId="{3BB5440D-682F-4248-9090-E6F03E348C3F}" type="presParOf" srcId="{8A4F2655-DF9D-4B74-B598-3A0594C16FC9}" destId="{30A81827-7E13-4BF9-958D-2F4BD82C91DE}" srcOrd="9" destOrd="0" presId="urn:microsoft.com/office/officeart/2008/layout/LinedList"/>
    <dgm:cxn modelId="{669A9114-26D7-4FC6-A341-08CF3BFBD3BA}" type="presParOf" srcId="{30A81827-7E13-4BF9-958D-2F4BD82C91DE}" destId="{131BC328-8930-4807-8594-1602ABFB9C24}" srcOrd="0" destOrd="0" presId="urn:microsoft.com/office/officeart/2008/layout/LinedList"/>
    <dgm:cxn modelId="{06B94B09-9EAD-494C-B1A6-490E505A21D2}" type="presParOf" srcId="{30A81827-7E13-4BF9-958D-2F4BD82C91DE}" destId="{CE607E82-93DB-47F3-B72A-1A3248B943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40D96-FE38-4430-B7D6-33BE3AD6EFA6}">
      <dsp:nvSpPr>
        <dsp:cNvPr id="0" name=""/>
        <dsp:cNvSpPr/>
      </dsp:nvSpPr>
      <dsp:spPr>
        <a:xfrm>
          <a:off x="0" y="64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460F4-DD7A-418E-939A-2B4FE926CDB3}">
      <dsp:nvSpPr>
        <dsp:cNvPr id="0" name=""/>
        <dsp:cNvSpPr/>
      </dsp:nvSpPr>
      <dsp:spPr>
        <a:xfrm>
          <a:off x="0" y="64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discussions of transition to an equitable, sustainable future for OA publishing, </a:t>
          </a:r>
          <a:r>
            <a:rPr lang="en-US" sz="2000" b="1" kern="1200" dirty="0"/>
            <a:t>author choices are often neglected</a:t>
          </a:r>
          <a:endParaRPr lang="en-US" sz="2000" kern="1200" dirty="0"/>
        </a:p>
      </dsp:txBody>
      <dsp:txXfrm>
        <a:off x="0" y="640"/>
        <a:ext cx="5914209" cy="1049475"/>
      </dsp:txXfrm>
    </dsp:sp>
    <dsp:sp modelId="{063701E2-B9A4-49AC-B5E0-7E307780DBE3}">
      <dsp:nvSpPr>
        <dsp:cNvPr id="0" name=""/>
        <dsp:cNvSpPr/>
      </dsp:nvSpPr>
      <dsp:spPr>
        <a:xfrm>
          <a:off x="0" y="1050115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CB6946-257E-47D6-BE1F-BE841361A814}">
      <dsp:nvSpPr>
        <dsp:cNvPr id="0" name=""/>
        <dsp:cNvSpPr/>
      </dsp:nvSpPr>
      <dsp:spPr>
        <a:xfrm>
          <a:off x="0" y="1050115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Authors often have misplaced</a:t>
          </a:r>
          <a:r>
            <a:rPr lang="en-US" sz="2000" b="1" kern="1200" dirty="0"/>
            <a:t> concerns</a:t>
          </a:r>
          <a:r>
            <a:rPr lang="en-US" sz="2000" kern="1200" dirty="0"/>
            <a:t> about OA for books</a:t>
          </a:r>
          <a:r>
            <a:rPr lang="en-US" sz="2000" kern="1200" dirty="0">
              <a:latin typeface="Garamond" panose="02020404030301010803"/>
            </a:rPr>
            <a:t>:</a:t>
          </a:r>
          <a:endParaRPr lang="en-US" sz="2000" kern="1200" dirty="0"/>
        </a:p>
      </dsp:txBody>
      <dsp:txXfrm>
        <a:off x="0" y="1050115"/>
        <a:ext cx="5914209" cy="1049475"/>
      </dsp:txXfrm>
    </dsp:sp>
    <dsp:sp modelId="{C3695DFB-8031-44C4-915C-FCFD6C4547B9}">
      <dsp:nvSpPr>
        <dsp:cNvPr id="0" name=""/>
        <dsp:cNvSpPr/>
      </dsp:nvSpPr>
      <dsp:spPr>
        <a:xfrm>
          <a:off x="0" y="2099590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F8CA6-F38B-4F63-BBAF-9F0502C6D793}">
      <dsp:nvSpPr>
        <dsp:cNvPr id="0" name=""/>
        <dsp:cNvSpPr/>
      </dsp:nvSpPr>
      <dsp:spPr>
        <a:xfrm>
          <a:off x="0" y="2099590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there</a:t>
          </a:r>
          <a:r>
            <a:rPr lang="en-US" sz="2000" b="1" kern="1200" dirty="0"/>
            <a:t> a suitable OA publisher</a:t>
          </a:r>
          <a:r>
            <a:rPr lang="en-US" sz="2000" kern="1200" dirty="0"/>
            <a:t>? Will the publisher and process be </a:t>
          </a:r>
          <a:r>
            <a:rPr lang="en-US" sz="2000" b="1" kern="1200" dirty="0"/>
            <a:t>reputable</a:t>
          </a:r>
          <a:r>
            <a:rPr lang="en-US" sz="2000" kern="1200" dirty="0"/>
            <a:t>? Must I </a:t>
          </a:r>
          <a:r>
            <a:rPr lang="en-US" sz="2000" b="1" kern="1200" dirty="0"/>
            <a:t>pay</a:t>
          </a:r>
          <a:r>
            <a:rPr lang="en-US" sz="2000" kern="1200" dirty="0"/>
            <a:t>?</a:t>
          </a:r>
        </a:p>
      </dsp:txBody>
      <dsp:txXfrm>
        <a:off x="0" y="2099590"/>
        <a:ext cx="5914209" cy="1049475"/>
      </dsp:txXfrm>
    </dsp:sp>
    <dsp:sp modelId="{940FB43B-C829-45CF-AE49-E0077B6573F1}">
      <dsp:nvSpPr>
        <dsp:cNvPr id="0" name=""/>
        <dsp:cNvSpPr/>
      </dsp:nvSpPr>
      <dsp:spPr>
        <a:xfrm>
          <a:off x="0" y="3149066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FEE446-DA14-4094-8432-DF111DCB1959}">
      <dsp:nvSpPr>
        <dsp:cNvPr id="0" name=""/>
        <dsp:cNvSpPr/>
      </dsp:nvSpPr>
      <dsp:spPr>
        <a:xfrm>
          <a:off x="0" y="3149066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There are </a:t>
          </a:r>
          <a:r>
            <a:rPr lang="en-US" sz="2000" b="1" kern="1200" dirty="0"/>
            <a:t>high-quality, sustainable, BPC-free </a:t>
          </a:r>
          <a:r>
            <a:rPr lang="en-US" sz="2000" kern="1200" dirty="0"/>
            <a:t>options available for publishing OA books </a:t>
          </a:r>
        </a:p>
      </dsp:txBody>
      <dsp:txXfrm>
        <a:off x="0" y="3149066"/>
        <a:ext cx="5914209" cy="1049475"/>
      </dsp:txXfrm>
    </dsp:sp>
    <dsp:sp modelId="{CE376087-0BE6-49C2-963D-BAE306C5FBA8}">
      <dsp:nvSpPr>
        <dsp:cNvPr id="0" name=""/>
        <dsp:cNvSpPr/>
      </dsp:nvSpPr>
      <dsp:spPr>
        <a:xfrm>
          <a:off x="0" y="4198541"/>
          <a:ext cx="5914209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dk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1BC328-8930-4807-8594-1602ABFB9C24}">
      <dsp:nvSpPr>
        <dsp:cNvPr id="0" name=""/>
        <dsp:cNvSpPr/>
      </dsp:nvSpPr>
      <dsp:spPr>
        <a:xfrm>
          <a:off x="0" y="4198541"/>
          <a:ext cx="5914209" cy="1049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Authors should be working with librarians</a:t>
          </a:r>
          <a:r>
            <a:rPr lang="en-US" sz="2000" kern="1200" dirty="0"/>
            <a:t> to enable the transition both in their publishing choices and in their choice of the works they choose to request and assign. </a:t>
          </a:r>
        </a:p>
      </dsp:txBody>
      <dsp:txXfrm>
        <a:off x="0" y="4198541"/>
        <a:ext cx="5914209" cy="1049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3E2FA-4A69-4EA6-9F53-3EBA5BA7ABA9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DC403-F421-46EC-A01D-0710E2ECF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DC403-F421-46EC-A01D-0710E2ECF1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4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0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3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2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4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64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60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50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6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9C204B-0F23-4B83-90B8-2451DA87E0C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6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01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1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9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58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5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2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35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69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85BBEB-19F6-45FA-B118-7744F1450FCB}" type="datetimeFigureOut">
              <a:rPr lang="en-GB" smtClean="0"/>
              <a:t>19/12/2024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364595-0152-4144-885F-F3FD02D4B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8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hyperlink" Target="mailto:judith@openbookcollectiv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penbookcollective.org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bookpublishers.com/textbook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bookcollective.pubpub.org/pub/obc-organisational-model/release/3?readingCollection=e511100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gif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337249F-C4EB-4A52-BDE3-F18428B6F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A468AB-6529-4F96-AEFC-6AD6595A6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89A79C-A8AE-442E-815D-D80E125F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90B674B-E10A-4763-8BFE-1786B1FAA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3A63F5-7024-4E54-BD0F-915548E06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3196DA7-E2F9-4856-9E0A-8C0429A3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D1C99A-4398-BC41-9222-9A3B16DE2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581" y="1261979"/>
            <a:ext cx="5956558" cy="21748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/>
              <a:t>Choosing Open Access for Books: Myths and Truths Beyond the BPC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2AEAC-AEB9-FA16-201F-F958FBA33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9431" y="3657596"/>
            <a:ext cx="3092865" cy="19334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err="1"/>
              <a:t>Dr.</a:t>
            </a:r>
            <a:r>
              <a:rPr lang="en-GB" sz="1800"/>
              <a:t> Judith Fathallah, Lancaster University, Coventry University, Open Book Collective </a:t>
            </a:r>
            <a:r>
              <a:rPr lang="en-GB" sz="1800">
                <a:hlinkClick r:id="rId6"/>
              </a:rPr>
              <a:t>www.openbookcollective.org</a:t>
            </a:r>
            <a:endParaRPr lang="en-GB" sz="1800"/>
          </a:p>
          <a:p>
            <a:pPr>
              <a:lnSpc>
                <a:spcPct val="90000"/>
              </a:lnSpc>
            </a:pPr>
            <a:r>
              <a:rPr lang="en-GB" sz="1800">
                <a:hlinkClick r:id="rId7"/>
              </a:rPr>
              <a:t>judith@openbookcollective.org</a:t>
            </a:r>
            <a:endParaRPr lang="en-GB" sz="1800"/>
          </a:p>
          <a:p>
            <a:pPr>
              <a:lnSpc>
                <a:spcPct val="90000"/>
              </a:lnSpc>
            </a:pPr>
            <a:endParaRPr lang="en-GB" sz="18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9C719A-3811-4E19-B117-AE520049C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70509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op view of books with different cover colours">
            <a:extLst>
              <a:ext uri="{FF2B5EF4-FFF2-40B4-BE49-F238E27FC236}">
                <a16:creationId xmlns:a16="http://schemas.microsoft.com/office/drawing/2014/main" id="{9A410ED5-E734-17AE-19E2-C17D94185B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388" r="2" b="29844"/>
          <a:stretch/>
        </p:blipFill>
        <p:spPr>
          <a:xfrm>
            <a:off x="1259185" y="3509771"/>
            <a:ext cx="6099048" cy="212056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D6C93C-4E39-45E2-8C6B-9AA31159F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5CFFFB-026C-9464-016F-83F15495FA1A}"/>
              </a:ext>
            </a:extLst>
          </p:cNvPr>
          <p:cNvSpPr txBox="1"/>
          <p:nvPr/>
        </p:nvSpPr>
        <p:spPr>
          <a:xfrm>
            <a:off x="1291391" y="1318296"/>
            <a:ext cx="593233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Choosing Open Access For Books: Myths and Truths Beyond the BPC</a:t>
            </a:r>
          </a:p>
        </p:txBody>
      </p:sp>
      <p:pic>
        <p:nvPicPr>
          <p:cNvPr id="8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D4D6F3C-C92F-3D5D-D33A-585782DB4C57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645724" y="1779884"/>
            <a:ext cx="3792600" cy="11340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9559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9"/>
          <p:cNvGrpSpPr/>
          <p:nvPr/>
        </p:nvGrpSpPr>
        <p:grpSpPr>
          <a:xfrm>
            <a:off x="-960840" y="35280"/>
            <a:ext cx="7848720" cy="6867360"/>
            <a:chOff x="-960840" y="35280"/>
            <a:chExt cx="7848720" cy="6867360"/>
          </a:xfrm>
        </p:grpSpPr>
        <p:pic>
          <p:nvPicPr>
            <p:cNvPr id="160" name="Picture 11"/>
            <p:cNvPicPr/>
            <p:nvPr/>
          </p:nvPicPr>
          <p:blipFill>
            <a:blip r:embed="rId2"/>
            <a:srcRect t="9449" r="1569" b="13900"/>
            <a:stretch/>
          </p:blipFill>
          <p:spPr>
            <a:xfrm>
              <a:off x="-960840" y="35280"/>
              <a:ext cx="7848360" cy="343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1" name="Picture 12"/>
            <p:cNvPicPr/>
            <p:nvPr/>
          </p:nvPicPr>
          <p:blipFill>
            <a:blip r:embed="rId3"/>
            <a:srcRect t="10100" r="1573" b="13249"/>
            <a:stretch/>
          </p:blipFill>
          <p:spPr>
            <a:xfrm>
              <a:off x="-960480" y="3465000"/>
              <a:ext cx="7848360" cy="343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2" name="Oval 22"/>
          <p:cNvSpPr/>
          <p:nvPr/>
        </p:nvSpPr>
        <p:spPr>
          <a:xfrm>
            <a:off x="9264240" y="3933000"/>
            <a:ext cx="2519640" cy="2519640"/>
          </a:xfrm>
          <a:prstGeom prst="ellipse">
            <a:avLst/>
          </a:prstGeom>
          <a:solidFill>
            <a:srgbClr val="E9158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Workflow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One procurement process, integration with third party payment arrangements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3" name="Oval 23"/>
          <p:cNvSpPr/>
          <p:nvPr/>
        </p:nvSpPr>
        <p:spPr>
          <a:xfrm>
            <a:off x="6449760" y="1233000"/>
            <a:ext cx="2519640" cy="2519640"/>
          </a:xfrm>
          <a:prstGeom prst="ellipse">
            <a:avLst/>
          </a:prstGeom>
          <a:solidFill>
            <a:srgbClr val="E9158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Aggregation </a:t>
            </a: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Acting as a membership package aggregator &amp; discovery portal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Oval 24"/>
          <p:cNvSpPr/>
          <p:nvPr/>
        </p:nvSpPr>
        <p:spPr>
          <a:xfrm>
            <a:off x="9264240" y="1233000"/>
            <a:ext cx="2519640" cy="2519640"/>
          </a:xfrm>
          <a:prstGeom prst="ellipse">
            <a:avLst/>
          </a:prstGeom>
          <a:solidFill>
            <a:srgbClr val="E9158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Relevance</a:t>
            </a:r>
            <a:r>
              <a:rPr lang="en-GB" sz="2000" b="0" strike="noStrike" spc="-1">
                <a:solidFill>
                  <a:schemeClr val="lt1"/>
                </a:solidFill>
                <a:latin typeface="Calibri"/>
                <a:ea typeface="Arial"/>
              </a:rPr>
              <a:t> 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Quick &amp; consistent information about values / priorities / subject focus of initiatives (including full book catalogue)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Oval 25"/>
          <p:cNvSpPr/>
          <p:nvPr/>
        </p:nvSpPr>
        <p:spPr>
          <a:xfrm>
            <a:off x="6449760" y="3933000"/>
            <a:ext cx="2519640" cy="2519640"/>
          </a:xfrm>
          <a:prstGeom prst="ellipse">
            <a:avLst/>
          </a:prstGeom>
          <a:solidFill>
            <a:srgbClr val="E9158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Due diligence</a:t>
            </a:r>
            <a:r>
              <a:rPr lang="en-GB" sz="2000" b="0" strike="noStrike" spc="-1">
                <a:solidFill>
                  <a:schemeClr val="lt1"/>
                </a:solidFill>
                <a:latin typeface="Calibri"/>
                <a:ea typeface="Arial"/>
              </a:rPr>
              <a:t> </a:t>
            </a: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Expert scrutiny of peer review practices, governance procedures, business models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TextBox 10"/>
          <p:cNvSpPr/>
          <p:nvPr/>
        </p:nvSpPr>
        <p:spPr>
          <a:xfrm>
            <a:off x="6600155" y="685377"/>
            <a:ext cx="533412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000" b="0" strike="noStrike" spc="-1">
                <a:solidFill>
                  <a:srgbClr val="151462"/>
                </a:solidFill>
                <a:latin typeface="Calibri"/>
                <a:ea typeface="Arial"/>
              </a:rPr>
              <a:t>For libraries / institutions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E25B-3DEE-7802-8CEB-0591694C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examples of publisher choices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5390BD-94FC-5F7C-B8FD-959ADC949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5117" y="2557463"/>
            <a:ext cx="5081765" cy="3317875"/>
          </a:xfrm>
        </p:spPr>
      </p:pic>
    </p:spTree>
    <p:extLst>
      <p:ext uri="{BB962C8B-B14F-4D97-AF65-F5344CB8AC3E}">
        <p14:creationId xmlns:p14="http://schemas.microsoft.com/office/powerpoint/2010/main" val="303760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670A8F-4AFB-37FD-35D6-51DFD58BA8E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2798" y="552260"/>
            <a:ext cx="6546850" cy="43513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F768E9-F367-723D-0681-7B45E960E679}"/>
              </a:ext>
            </a:extLst>
          </p:cNvPr>
          <p:cNvSpPr txBox="1"/>
          <p:nvPr/>
        </p:nvSpPr>
        <p:spPr>
          <a:xfrm>
            <a:off x="993648" y="54289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https://www.openbookpublishers.com/textbooks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77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C559-F1E6-13B0-DF57-8513A871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0A7DE-A178-DB04-5AE4-7CCA3AF0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There are varied, high quality, sustainable options for OA book publishing without BPCs</a:t>
            </a:r>
          </a:p>
          <a:p>
            <a:r>
              <a:rPr lang="en-GB" dirty="0"/>
              <a:t>If we believe in a transition to Open Access, we need to </a:t>
            </a:r>
            <a:r>
              <a:rPr lang="en-GB" b="1" dirty="0"/>
              <a:t>exercise our power of choice</a:t>
            </a:r>
            <a:r>
              <a:rPr lang="en-GB" dirty="0"/>
              <a:t> regarding whom we choose to publish with</a:t>
            </a:r>
          </a:p>
          <a:p>
            <a:r>
              <a:rPr lang="en-GB" dirty="0"/>
              <a:t>The </a:t>
            </a:r>
            <a:r>
              <a:rPr lang="en-GB" b="1" dirty="0"/>
              <a:t>citation advantage</a:t>
            </a:r>
            <a:r>
              <a:rPr lang="en-GB" dirty="0"/>
              <a:t> and </a:t>
            </a:r>
            <a:r>
              <a:rPr lang="en-GB" b="1" dirty="0"/>
              <a:t>openness </a:t>
            </a:r>
            <a:r>
              <a:rPr lang="en-GB" dirty="0"/>
              <a:t>of our work is probably more personally beneficial anyway than the “prestige” of legacy publishers, which don’t result in permanent contracts anyway</a:t>
            </a:r>
          </a:p>
          <a:p>
            <a:r>
              <a:rPr lang="en-GB" dirty="0"/>
              <a:t>Authors should</a:t>
            </a:r>
            <a:r>
              <a:rPr lang="en-GB" b="1" dirty="0"/>
              <a:t> work with librarians</a:t>
            </a:r>
            <a:r>
              <a:rPr lang="en-GB" dirty="0"/>
              <a:t> to ensure library budgets are going to support the right publishers and the OA future we believe in.</a:t>
            </a:r>
          </a:p>
        </p:txBody>
      </p:sp>
    </p:spTree>
    <p:extLst>
      <p:ext uri="{BB962C8B-B14F-4D97-AF65-F5344CB8AC3E}">
        <p14:creationId xmlns:p14="http://schemas.microsoft.com/office/powerpoint/2010/main" val="187593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D4B3-338C-C082-7AED-2E40BB6E68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5599" y="1055077"/>
            <a:ext cx="2532909" cy="479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Key points</a:t>
            </a: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6675DC27-9F50-CBBF-1489-CE4E23E9118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07295490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4722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21FD9-65A2-3EF1-4A21-3B67BF64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journey with book publishing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BD92C4-9F13-C4D3-3FF0-A107E5865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552" y="2451943"/>
            <a:ext cx="1357956" cy="2025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EE24B6-BBB8-4163-F5E1-3E6EF1179D89}"/>
              </a:ext>
            </a:extLst>
          </p:cNvPr>
          <p:cNvSpPr txBox="1"/>
          <p:nvPr/>
        </p:nvSpPr>
        <p:spPr>
          <a:xfrm>
            <a:off x="1158240" y="4724400"/>
            <a:ext cx="201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2017, Amsterdam University Press, made OA by Knowledge Unlatched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57955-8A7A-E257-EFCA-F272F28EF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632" y="2451808"/>
            <a:ext cx="1426536" cy="2035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57ED0C-376E-4121-DBD1-0FC9445B238E}"/>
              </a:ext>
            </a:extLst>
          </p:cNvPr>
          <p:cNvSpPr txBox="1"/>
          <p:nvPr/>
        </p:nvSpPr>
        <p:spPr>
          <a:xfrm>
            <a:off x="4747260" y="4724400"/>
            <a:ext cx="262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2020, Iowa University Press, no OA edition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F67BF-8066-DDA0-4895-2BAF566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838" y="2451807"/>
            <a:ext cx="1394029" cy="2091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EC4DD6-2DE7-C488-190F-DA46EFA53E2F}"/>
              </a:ext>
            </a:extLst>
          </p:cNvPr>
          <p:cNvSpPr txBox="1"/>
          <p:nvPr/>
        </p:nvSpPr>
        <p:spPr>
          <a:xfrm>
            <a:off x="8343900" y="4853940"/>
            <a:ext cx="235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2023, </a:t>
            </a:r>
            <a:r>
              <a:rPr lang="en-GB" err="1"/>
              <a:t>mediastudies.press</a:t>
            </a:r>
            <a:r>
              <a:rPr lang="en-GB"/>
              <a:t>, Diamond OA</a:t>
            </a:r>
          </a:p>
        </p:txBody>
      </p:sp>
    </p:spTree>
    <p:extLst>
      <p:ext uri="{BB962C8B-B14F-4D97-AF65-F5344CB8AC3E}">
        <p14:creationId xmlns:p14="http://schemas.microsoft.com/office/powerpoint/2010/main" val="31652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9A19-9B10-3093-A6F3-4B43CDD9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I chose OA, and </a:t>
            </a:r>
            <a:r>
              <a:rPr lang="en-GB" err="1"/>
              <a:t>mediastudies.press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C2D1-5FC7-BF93-4688-2A7A4A71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Work with the Open Book Collective: ethical imperative of OA</a:t>
            </a:r>
          </a:p>
          <a:p>
            <a:r>
              <a:rPr lang="en-GB"/>
              <a:t>Citation advantage is real</a:t>
            </a:r>
          </a:p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DB90BF-AE12-6791-F7DF-E421383F39CE}"/>
              </a:ext>
            </a:extLst>
          </p:cNvPr>
          <p:cNvSpPr/>
          <p:nvPr/>
        </p:nvSpPr>
        <p:spPr>
          <a:xfrm>
            <a:off x="2413584" y="5503205"/>
            <a:ext cx="1040235" cy="503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B369E719-9796-FA01-35D9-5C62CD9DB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03" y="2562871"/>
            <a:ext cx="8916369" cy="1809750"/>
          </a:xfrm>
          <a:prstGeom prst="rect">
            <a:avLst/>
          </a:prstGeom>
        </p:spPr>
      </p:pic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BE94C8F5-2099-8EE8-6118-F5DFA0E67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49" y="4213844"/>
            <a:ext cx="9096375" cy="21240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4A65CA4-4B0F-4974-7FEF-5B79FB215A48}"/>
              </a:ext>
            </a:extLst>
          </p:cNvPr>
          <p:cNvSpPr/>
          <p:nvPr/>
        </p:nvSpPr>
        <p:spPr>
          <a:xfrm>
            <a:off x="2730129" y="3891886"/>
            <a:ext cx="1258570" cy="464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77F2BE-8B9F-5055-7374-E3596584EA9C}"/>
              </a:ext>
            </a:extLst>
          </p:cNvPr>
          <p:cNvSpPr/>
          <p:nvPr/>
        </p:nvSpPr>
        <p:spPr>
          <a:xfrm>
            <a:off x="2724823" y="5643055"/>
            <a:ext cx="1206910" cy="4776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00BC0-41E4-F4EF-CACC-3ADE349CFD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8848" y="1076135"/>
            <a:ext cx="10794331" cy="4800684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Press/student interest in my work on killer fandom</a:t>
            </a:r>
            <a:r>
              <a:rPr lang="en-GB" dirty="0"/>
              <a:t> (radio interview, New Books Network, talk at Millersville University, invited </a:t>
            </a:r>
            <a:r>
              <a:rPr lang="en-GB"/>
              <a:t>Keynote</a:t>
            </a:r>
            <a:r>
              <a:rPr lang="en-GB" dirty="0"/>
              <a:t> at Fan Studies Network North America…)</a:t>
            </a:r>
          </a:p>
          <a:p>
            <a:r>
              <a:rPr lang="en-GB" dirty="0"/>
              <a:t>The implicit contract of prestige publishing is broken anyway: why write if costs prevent access?</a:t>
            </a:r>
          </a:p>
          <a:p>
            <a:pPr>
              <a:buSzPct val="114999"/>
            </a:pPr>
            <a:r>
              <a:rPr lang="en-GB" b="1" dirty="0"/>
              <a:t>Innovative publisher, high production values</a:t>
            </a:r>
            <a:r>
              <a:rPr lang="en-GB" dirty="0"/>
              <a:t> meeting OBC </a:t>
            </a:r>
            <a:r>
              <a:rPr lang="en-GB" dirty="0">
                <a:hlinkClick r:id="rId2"/>
              </a:rPr>
              <a:t>membership standards</a:t>
            </a:r>
            <a:r>
              <a:rPr lang="en-GB" dirty="0"/>
              <a:t>, more likely to accept an unusual pitch</a:t>
            </a:r>
            <a:endParaRPr lang="en-GB"/>
          </a:p>
          <a:p>
            <a:pPr>
              <a:buSzPct val="114999"/>
            </a:pPr>
            <a:r>
              <a:rPr lang="en-GB" b="1" dirty="0"/>
              <a:t>High quality hard copy available</a:t>
            </a:r>
            <a:r>
              <a:rPr lang="en-GB" dirty="0"/>
              <a:t> a</a:t>
            </a:r>
            <a:r>
              <a:rPr lang="en-GB" b="1" dirty="0"/>
              <a:t>t low cost</a:t>
            </a:r>
          </a:p>
          <a:p>
            <a:r>
              <a:rPr lang="en-GB" dirty="0"/>
              <a:t>Much more </a:t>
            </a:r>
            <a:r>
              <a:rPr lang="en-GB" b="1" dirty="0"/>
              <a:t>personal relationship with Press Director/</a:t>
            </a:r>
            <a:r>
              <a:rPr lang="en-GB" dirty="0"/>
              <a:t>guidance of my project – a scholar-led press in my area</a:t>
            </a:r>
          </a:p>
          <a:p>
            <a:pPr>
              <a:buSzPct val="114999"/>
            </a:pPr>
            <a:r>
              <a:rPr lang="en-GB" b="1" dirty="0"/>
              <a:t>No BPC needed: how?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6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B7FAD-81D1-FB12-B62D-049274239C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60538" y="2133600"/>
            <a:ext cx="9572989" cy="4043363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3F4350"/>
                </a:solidFill>
                <a:effectLst/>
                <a:latin typeface="Garamond"/>
                <a:ea typeface="Open Sans"/>
                <a:cs typeface="Open Sans"/>
              </a:rPr>
              <a:t>The Open Book Collective s a UK-based charity with an international membership.</a:t>
            </a:r>
          </a:p>
          <a:p>
            <a:r>
              <a:rPr lang="en-US" dirty="0">
                <a:solidFill>
                  <a:srgbClr val="3F4350"/>
                </a:solidFill>
                <a:latin typeface="Garamond"/>
                <a:ea typeface="Open Sans"/>
                <a:cs typeface="Open Sans"/>
              </a:rPr>
              <a:t>We</a:t>
            </a:r>
            <a:r>
              <a:rPr lang="en-US" b="0" i="0" dirty="0">
                <a:solidFill>
                  <a:srgbClr val="3F4350"/>
                </a:solidFill>
                <a:effectLst/>
                <a:latin typeface="Garamond"/>
                <a:ea typeface="Open Sans"/>
                <a:cs typeface="Open Sans"/>
              </a:rPr>
              <a:t> enable knowledge institutions, including scholarly libraries, to fund small and medium scholar-led OA presses and OA infrastructure providers by subscribing to individual Supporter </a:t>
            </a:r>
            <a:r>
              <a:rPr lang="en-US" b="0" i="0" err="1">
                <a:solidFill>
                  <a:srgbClr val="3F4350"/>
                </a:solidFill>
                <a:effectLst/>
                <a:latin typeface="Garamond"/>
                <a:ea typeface="Open Sans"/>
                <a:cs typeface="Open Sans"/>
              </a:rPr>
              <a:t>Programmes</a:t>
            </a:r>
            <a:r>
              <a:rPr lang="en-US" b="0" i="0" dirty="0">
                <a:solidFill>
                  <a:srgbClr val="3F4350"/>
                </a:solidFill>
                <a:effectLst/>
                <a:latin typeface="Garamond"/>
                <a:ea typeface="Open Sans"/>
                <a:cs typeface="Open Sans"/>
              </a:rPr>
              <a:t> and collective Packages</a:t>
            </a:r>
          </a:p>
          <a:p>
            <a:r>
              <a:rPr lang="en-US" dirty="0">
                <a:solidFill>
                  <a:srgbClr val="3F4350"/>
                </a:solidFill>
                <a:latin typeface="Garamond"/>
                <a:ea typeface="Open Sans"/>
                <a:cs typeface="Open Sans"/>
              </a:rPr>
              <a:t>This </a:t>
            </a:r>
            <a:r>
              <a:rPr lang="en-US" b="0" i="0" dirty="0">
                <a:solidFill>
                  <a:srgbClr val="3F4350"/>
                </a:solidFill>
                <a:effectLst/>
                <a:latin typeface="Garamond"/>
                <a:ea typeface="Open Sans"/>
                <a:cs typeface="Open Sans"/>
              </a:rPr>
              <a:t>reduces reliance on inequitable and unsustainable BPCs.</a:t>
            </a:r>
          </a:p>
          <a:p>
            <a:pPr marL="342900" indent="-342900"/>
            <a:r>
              <a:rPr lang="en-US" dirty="0">
                <a:solidFill>
                  <a:srgbClr val="3F4350"/>
                </a:solidFill>
                <a:latin typeface="Garamond"/>
                <a:ea typeface="Open Sans"/>
                <a:cs typeface="Open Sans"/>
              </a:rPr>
              <a:t>See www.openbookcollective.org</a:t>
            </a:r>
            <a:endParaRPr lang="en-GB" dirty="0">
              <a:latin typeface="Garamond"/>
              <a:ea typeface="Open Sans"/>
              <a:cs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183D9-DA74-BB16-FAC7-71E545F3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" y="97824"/>
            <a:ext cx="3745826" cy="203577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EEC162A-FFC5-E6BF-7C0D-09933D31B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977" y="5514006"/>
            <a:ext cx="2286000" cy="66675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F0299651-6B4D-7E5A-6492-278948350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124" y="5527221"/>
            <a:ext cx="2028825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EB05CE-41CD-DC01-1404-D204B500A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670" y="5666695"/>
            <a:ext cx="10953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1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31"/>
          <p:cNvSpPr/>
          <p:nvPr/>
        </p:nvSpPr>
        <p:spPr>
          <a:xfrm>
            <a:off x="2902320" y="2096640"/>
            <a:ext cx="1800000" cy="18000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Raise new revenue streams for OA publishers &amp; SPs 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Oval 39"/>
          <p:cNvSpPr/>
          <p:nvPr/>
        </p:nvSpPr>
        <p:spPr>
          <a:xfrm>
            <a:off x="4894920" y="2096640"/>
            <a:ext cx="1800000" cy="18000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Support a model of OA book publishing not reliant on BPCs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Oval 41"/>
          <p:cNvSpPr/>
          <p:nvPr/>
        </p:nvSpPr>
        <p:spPr>
          <a:xfrm>
            <a:off x="6887520" y="2096280"/>
            <a:ext cx="1800000" cy="18000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Make it easier for librarians to subscribe to OA membership schemes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Oval 42"/>
          <p:cNvSpPr/>
          <p:nvPr/>
        </p:nvSpPr>
        <p:spPr>
          <a:xfrm>
            <a:off x="8880120" y="2096280"/>
            <a:ext cx="1800000" cy="1800000"/>
          </a:xfrm>
          <a:prstGeom prst="ellipse">
            <a:avLst/>
          </a:prstGeom>
          <a:solidFill>
            <a:srgbClr val="E91584"/>
          </a:solidFill>
          <a:ln w="127000">
            <a:solidFill>
              <a:srgbClr val="EA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Build a new community of publishers, service providers, librarians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Oval 44"/>
          <p:cNvSpPr/>
          <p:nvPr/>
        </p:nvSpPr>
        <p:spPr>
          <a:xfrm>
            <a:off x="2902320" y="4149000"/>
            <a:ext cx="1800000" cy="18000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Open infrastructure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Oval 45"/>
          <p:cNvSpPr/>
          <p:nvPr/>
        </p:nvSpPr>
        <p:spPr>
          <a:xfrm>
            <a:off x="4894920" y="4149000"/>
            <a:ext cx="1800000" cy="18000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Charity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Oval 46"/>
          <p:cNvSpPr/>
          <p:nvPr/>
        </p:nvSpPr>
        <p:spPr>
          <a:xfrm>
            <a:off x="6887520" y="4148640"/>
            <a:ext cx="1800000" cy="18000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Community led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Oval 47"/>
          <p:cNvSpPr/>
          <p:nvPr/>
        </p:nvSpPr>
        <p:spPr>
          <a:xfrm>
            <a:off x="8880120" y="4148640"/>
            <a:ext cx="1800000" cy="1800000"/>
          </a:xfrm>
          <a:prstGeom prst="ellipse">
            <a:avLst/>
          </a:prstGeom>
          <a:solidFill>
            <a:srgbClr val="151462"/>
          </a:solidFill>
          <a:ln w="127000">
            <a:solidFill>
              <a:srgbClr val="151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Arial"/>
              </a:rPr>
              <a:t>Supporting bibliodiversity</a:t>
            </a:r>
            <a:endParaRPr lang="en-US" sz="16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1" name="TextBox 4"/>
          <p:cNvSpPr/>
          <p:nvPr/>
        </p:nvSpPr>
        <p:spPr>
          <a:xfrm>
            <a:off x="1559520" y="2654280"/>
            <a:ext cx="1728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600" b="0" strike="noStrike" spc="-1">
                <a:solidFill>
                  <a:srgbClr val="151462"/>
                </a:solidFill>
                <a:latin typeface="Calibri"/>
                <a:ea typeface="Arial"/>
              </a:rPr>
              <a:t>Aims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Box 48"/>
          <p:cNvSpPr/>
          <p:nvPr/>
        </p:nvSpPr>
        <p:spPr>
          <a:xfrm>
            <a:off x="1559520" y="4701240"/>
            <a:ext cx="17280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600" b="0" strike="noStrike" spc="-1">
                <a:solidFill>
                  <a:srgbClr val="151462"/>
                </a:solidFill>
                <a:latin typeface="Calibri"/>
                <a:ea typeface="Arial"/>
              </a:rPr>
              <a:t>Ethos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Picture 5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717540" y="817358"/>
            <a:ext cx="3792600" cy="1134000"/>
          </a:xfrm>
          <a:prstGeom prst="rect">
            <a:avLst/>
          </a:prstGeom>
          <a:ln w="0">
            <a:noFill/>
          </a:ln>
        </p:spPr>
      </p:pic>
      <p:sp>
        <p:nvSpPr>
          <p:cNvPr id="114" name="AutoShape 4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GB" sz="18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1"/>
          <p:cNvGrpSpPr/>
          <p:nvPr/>
        </p:nvGrpSpPr>
        <p:grpSpPr>
          <a:xfrm>
            <a:off x="-960840" y="35280"/>
            <a:ext cx="7848720" cy="6867360"/>
            <a:chOff x="-960840" y="35280"/>
            <a:chExt cx="7848720" cy="6867360"/>
          </a:xfrm>
        </p:grpSpPr>
        <p:pic>
          <p:nvPicPr>
            <p:cNvPr id="126" name="Picture 4"/>
            <p:cNvPicPr/>
            <p:nvPr/>
          </p:nvPicPr>
          <p:blipFill>
            <a:blip r:embed="rId2"/>
            <a:srcRect t="9449" r="1569" b="13900"/>
            <a:stretch/>
          </p:blipFill>
          <p:spPr>
            <a:xfrm>
              <a:off x="-960840" y="35280"/>
              <a:ext cx="7848360" cy="343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7" name="Picture 9"/>
            <p:cNvPicPr/>
            <p:nvPr/>
          </p:nvPicPr>
          <p:blipFill>
            <a:blip r:embed="rId3"/>
            <a:srcRect t="10100" r="1573" b="13249"/>
            <a:stretch/>
          </p:blipFill>
          <p:spPr>
            <a:xfrm>
              <a:off x="-960480" y="3465000"/>
              <a:ext cx="7848360" cy="3437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28" name="Picture 1" descr="A blue text on a white background&#10;&#10;Description automatically generated with medium confidence"/>
          <p:cNvPicPr/>
          <p:nvPr/>
        </p:nvPicPr>
        <p:blipFill>
          <a:blip r:embed="rId4"/>
          <a:stretch/>
        </p:blipFill>
        <p:spPr>
          <a:xfrm>
            <a:off x="7298280" y="3224160"/>
            <a:ext cx="1877760" cy="55224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2"/>
          <p:cNvPicPr/>
          <p:nvPr/>
        </p:nvPicPr>
        <p:blipFill>
          <a:blip r:embed="rId5"/>
          <a:stretch/>
        </p:blipFill>
        <p:spPr>
          <a:xfrm>
            <a:off x="9372600" y="1625760"/>
            <a:ext cx="1614600" cy="33948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3" descr="A picture containing font, graphics, screenshot, text&#10;&#10;Description automatically generated"/>
          <p:cNvPicPr/>
          <p:nvPr/>
        </p:nvPicPr>
        <p:blipFill>
          <a:blip r:embed="rId6"/>
          <a:stretch/>
        </p:blipFill>
        <p:spPr>
          <a:xfrm>
            <a:off x="7298280" y="2292480"/>
            <a:ext cx="2676240" cy="47988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5" descr="A red and green background with white text&#10;&#10;Description automatically generated with low confidence"/>
          <p:cNvPicPr/>
          <p:nvPr/>
        </p:nvPicPr>
        <p:blipFill>
          <a:blip r:embed="rId7"/>
          <a:stretch/>
        </p:blipFill>
        <p:spPr>
          <a:xfrm>
            <a:off x="10180080" y="2194920"/>
            <a:ext cx="928440" cy="69264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6" descr="A red dot in a black background&#10;&#10;Description automatically generated with low confidence"/>
          <p:cNvPicPr/>
          <p:nvPr/>
        </p:nvPicPr>
        <p:blipFill>
          <a:blip r:embed="rId8"/>
          <a:stretch/>
        </p:blipFill>
        <p:spPr>
          <a:xfrm>
            <a:off x="9528120" y="3137760"/>
            <a:ext cx="1116000" cy="55800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7"/>
          <p:cNvPicPr/>
          <p:nvPr/>
        </p:nvPicPr>
        <p:blipFill>
          <a:blip r:embed="rId9"/>
          <a:stretch/>
        </p:blipFill>
        <p:spPr>
          <a:xfrm>
            <a:off x="8748000" y="3995640"/>
            <a:ext cx="2676240" cy="33912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8" descr="A close-up of logos&#10;&#10;Description automatically generated"/>
          <p:cNvPicPr/>
          <p:nvPr/>
        </p:nvPicPr>
        <p:blipFill>
          <a:blip r:embed="rId10"/>
          <a:stretch/>
        </p:blipFill>
        <p:spPr>
          <a:xfrm>
            <a:off x="6966720" y="1424520"/>
            <a:ext cx="2209680" cy="79524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10" descr="A cartoon monkey with a hat&#10;&#10;Description automatically generated"/>
          <p:cNvPicPr/>
          <p:nvPr/>
        </p:nvPicPr>
        <p:blipFill>
          <a:blip r:embed="rId11"/>
          <a:stretch/>
        </p:blipFill>
        <p:spPr>
          <a:xfrm>
            <a:off x="8170920" y="582480"/>
            <a:ext cx="2362320" cy="69948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14" descr="Blue text on a black background&#10;&#10;Description automatically generated"/>
          <p:cNvPicPr/>
          <p:nvPr/>
        </p:nvPicPr>
        <p:blipFill>
          <a:blip r:embed="rId12"/>
          <a:stretch/>
        </p:blipFill>
        <p:spPr>
          <a:xfrm>
            <a:off x="6802920" y="4157280"/>
            <a:ext cx="1666080" cy="55224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16" descr="A logo with red text&#10;&#10;Description automatically generated"/>
          <p:cNvPicPr/>
          <p:nvPr/>
        </p:nvPicPr>
        <p:blipFill>
          <a:blip r:embed="rId13"/>
          <a:stretch/>
        </p:blipFill>
        <p:spPr>
          <a:xfrm>
            <a:off x="8748000" y="4819680"/>
            <a:ext cx="1754640" cy="616680"/>
          </a:xfrm>
          <a:prstGeom prst="rect">
            <a:avLst/>
          </a:prstGeom>
          <a:ln w="0">
            <a:noFill/>
          </a:ln>
        </p:spPr>
      </p:pic>
      <p:grpSp>
        <p:nvGrpSpPr>
          <p:cNvPr id="138" name="Group 12"/>
          <p:cNvGrpSpPr/>
          <p:nvPr/>
        </p:nvGrpSpPr>
        <p:grpSpPr>
          <a:xfrm>
            <a:off x="7133040" y="4876200"/>
            <a:ext cx="3888000" cy="1432800"/>
            <a:chOff x="7133040" y="4876200"/>
            <a:chExt cx="3888000" cy="1432800"/>
          </a:xfrm>
        </p:grpSpPr>
        <p:pic>
          <p:nvPicPr>
            <p:cNvPr id="139" name="Picture 13" descr="A black background with yellow text&#10;&#10;Description automatically generated"/>
            <p:cNvPicPr/>
            <p:nvPr/>
          </p:nvPicPr>
          <p:blipFill>
            <a:blip r:embed="rId14"/>
            <a:srcRect r="82019"/>
            <a:stretch/>
          </p:blipFill>
          <p:spPr>
            <a:xfrm>
              <a:off x="7133040" y="5462280"/>
              <a:ext cx="568440" cy="84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0" name="Picture 15" descr="A black background with yellow text&#10;&#10;Description automatically generated"/>
            <p:cNvPicPr/>
            <p:nvPr/>
          </p:nvPicPr>
          <p:blipFill>
            <a:blip r:embed="rId15"/>
            <a:srcRect l="20339"/>
            <a:stretch/>
          </p:blipFill>
          <p:spPr>
            <a:xfrm>
              <a:off x="7688880" y="4876200"/>
              <a:ext cx="3332160" cy="111996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1"/>
          <p:cNvGrpSpPr/>
          <p:nvPr/>
        </p:nvGrpSpPr>
        <p:grpSpPr>
          <a:xfrm>
            <a:off x="-960840" y="35280"/>
            <a:ext cx="7848720" cy="6867360"/>
            <a:chOff x="-960840" y="35280"/>
            <a:chExt cx="7848720" cy="6867360"/>
          </a:xfrm>
        </p:grpSpPr>
        <p:pic>
          <p:nvPicPr>
            <p:cNvPr id="152" name="Picture 14"/>
            <p:cNvPicPr/>
            <p:nvPr/>
          </p:nvPicPr>
          <p:blipFill>
            <a:blip r:embed="rId2"/>
            <a:srcRect t="9449" r="1569" b="13900"/>
            <a:stretch/>
          </p:blipFill>
          <p:spPr>
            <a:xfrm>
              <a:off x="-960840" y="35280"/>
              <a:ext cx="7848360" cy="3437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3" name="Picture 15"/>
            <p:cNvPicPr/>
            <p:nvPr/>
          </p:nvPicPr>
          <p:blipFill>
            <a:blip r:embed="rId3"/>
            <a:srcRect t="10100" r="1573" b="13249"/>
            <a:stretch/>
          </p:blipFill>
          <p:spPr>
            <a:xfrm>
              <a:off x="-960480" y="3465000"/>
              <a:ext cx="7848360" cy="3437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4" name="Oval 22"/>
          <p:cNvSpPr/>
          <p:nvPr/>
        </p:nvSpPr>
        <p:spPr>
          <a:xfrm>
            <a:off x="6449760" y="1211400"/>
            <a:ext cx="2519640" cy="2519640"/>
          </a:xfrm>
          <a:prstGeom prst="ellipse">
            <a:avLst/>
          </a:prstGeom>
          <a:solidFill>
            <a:srgbClr val="15146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Workflow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OBC manages invoicing, contracting, payment flows, making offering membership programmes possible for even small publishers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5" name="Oval 23"/>
          <p:cNvSpPr/>
          <p:nvPr/>
        </p:nvSpPr>
        <p:spPr>
          <a:xfrm>
            <a:off x="6449760" y="3913560"/>
            <a:ext cx="2519640" cy="2519640"/>
          </a:xfrm>
          <a:prstGeom prst="ellipse">
            <a:avLst/>
          </a:prstGeom>
          <a:solidFill>
            <a:srgbClr val="15146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Reducing BPCs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A new income stream for publishers, helping them transition away from BPCs 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6" name="TextBox 10"/>
          <p:cNvSpPr/>
          <p:nvPr/>
        </p:nvSpPr>
        <p:spPr>
          <a:xfrm>
            <a:off x="6449760" y="404640"/>
            <a:ext cx="533412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000" b="0" strike="noStrike" spc="-1">
                <a:solidFill>
                  <a:srgbClr val="E91584"/>
                </a:solidFill>
                <a:latin typeface="Calibri"/>
                <a:ea typeface="Arial"/>
              </a:rPr>
              <a:t>For publishers/service providers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Oval 12"/>
          <p:cNvSpPr/>
          <p:nvPr/>
        </p:nvSpPr>
        <p:spPr>
          <a:xfrm>
            <a:off x="9264240" y="3933000"/>
            <a:ext cx="2519640" cy="2519640"/>
          </a:xfrm>
          <a:prstGeom prst="ellipse">
            <a:avLst/>
          </a:prstGeom>
          <a:solidFill>
            <a:srgbClr val="15146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Sustainable OA infrastructures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Via new income streams for service providers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Oval 13"/>
          <p:cNvSpPr/>
          <p:nvPr/>
        </p:nvSpPr>
        <p:spPr>
          <a:xfrm>
            <a:off x="9264240" y="1211400"/>
            <a:ext cx="2519640" cy="2519640"/>
          </a:xfrm>
          <a:prstGeom prst="ellipse">
            <a:avLst/>
          </a:prstGeom>
          <a:solidFill>
            <a:srgbClr val="15146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2000" b="1" strike="noStrike" spc="-1">
                <a:solidFill>
                  <a:schemeClr val="lt1"/>
                </a:solidFill>
                <a:latin typeface="Calibri"/>
                <a:ea typeface="Arial"/>
              </a:rPr>
              <a:t>Outreach</a:t>
            </a:r>
            <a:endParaRPr lang="en-US" sz="2000" b="0" strike="noStrike" spc="-1">
              <a:solidFill>
                <a:srgbClr val="FFFFFF"/>
              </a:solidFill>
              <a:latin typeface="Calibri"/>
            </a:endParaRPr>
          </a:p>
          <a:p>
            <a:pPr algn="ctr" defTabSz="914400">
              <a:lnSpc>
                <a:spcPct val="100000"/>
              </a:lnSpc>
            </a:pPr>
            <a:r>
              <a:rPr lang="en-GB" sz="1400" b="0" strike="noStrike" spc="-1">
                <a:solidFill>
                  <a:schemeClr val="lt1"/>
                </a:solidFill>
                <a:latin typeface="Calibri"/>
                <a:ea typeface="Arial"/>
              </a:rPr>
              <a:t>OBC undertakes outreach work on their behalf, to global community of potential supporters</a:t>
            </a:r>
            <a:endParaRPr lang="en-US" sz="14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643</Words>
  <Application>Microsoft Office PowerPoint</Application>
  <PresentationFormat>Widescreen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Choosing Open Access for Books: Myths and Truths Beyond the BPC</vt:lpstr>
      <vt:lpstr>Key points</vt:lpstr>
      <vt:lpstr>My journey with book publishing</vt:lpstr>
      <vt:lpstr>Why I chose OA, and mediastudies.press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examples of publisher choices</vt:lpstr>
      <vt:lpstr>PowerPoint Presentation</vt:lpstr>
      <vt:lpstr>In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Judith Fathallah</dc:creator>
  <cp:lastModifiedBy>Judith Fathallah</cp:lastModifiedBy>
  <cp:revision>110</cp:revision>
  <dcterms:created xsi:type="dcterms:W3CDTF">2024-06-10T11:40:32Z</dcterms:created>
  <dcterms:modified xsi:type="dcterms:W3CDTF">2024-12-19T10:26:26Z</dcterms:modified>
</cp:coreProperties>
</file>