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19" autoAdjust="0"/>
  </p:normalViewPr>
  <p:slideViewPr>
    <p:cSldViewPr snapToGrid="0">
      <p:cViewPr varScale="1">
        <p:scale>
          <a:sx n="94" d="100"/>
          <a:sy n="94" d="100"/>
        </p:scale>
        <p:origin x="1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hallah, Judith" userId="0f20832a-2f98-4b1c-843c-e2c38a7b390f" providerId="ADAL" clId="{4530E0C8-EE47-4814-9AD7-735ACAF3A848}"/>
    <pc:docChg chg="custSel modSld">
      <pc:chgData name="Fathallah, Judith" userId="0f20832a-2f98-4b1c-843c-e2c38a7b390f" providerId="ADAL" clId="{4530E0C8-EE47-4814-9AD7-735ACAF3A848}" dt="2023-10-11T08:36:59.815" v="167" actId="1076"/>
      <pc:docMkLst>
        <pc:docMk/>
      </pc:docMkLst>
      <pc:sldChg chg="addSp delSp modSp mod">
        <pc:chgData name="Fathallah, Judith" userId="0f20832a-2f98-4b1c-843c-e2c38a7b390f" providerId="ADAL" clId="{4530E0C8-EE47-4814-9AD7-735ACAF3A848}" dt="2023-10-11T08:36:59.815" v="167" actId="1076"/>
        <pc:sldMkLst>
          <pc:docMk/>
          <pc:sldMk cId="45932271" sldId="267"/>
        </pc:sldMkLst>
        <pc:spChg chg="mod">
          <ac:chgData name="Fathallah, Judith" userId="0f20832a-2f98-4b1c-843c-e2c38a7b390f" providerId="ADAL" clId="{4530E0C8-EE47-4814-9AD7-735ACAF3A848}" dt="2023-10-11T08:36:17.233" v="161" actId="20577"/>
          <ac:spMkLst>
            <pc:docMk/>
            <pc:sldMk cId="45932271" sldId="267"/>
            <ac:spMk id="2" creationId="{8A6C77D4-B225-89F3-00D5-1C33E8E77953}"/>
          </ac:spMkLst>
        </pc:spChg>
        <pc:spChg chg="del">
          <ac:chgData name="Fathallah, Judith" userId="0f20832a-2f98-4b1c-843c-e2c38a7b390f" providerId="ADAL" clId="{4530E0C8-EE47-4814-9AD7-735ACAF3A848}" dt="2023-10-11T08:30:49.110" v="19" actId="22"/>
          <ac:spMkLst>
            <pc:docMk/>
            <pc:sldMk cId="45932271" sldId="267"/>
            <ac:spMk id="3" creationId="{7B82FC9E-FEB6-4581-514D-70D45E9061CB}"/>
          </ac:spMkLst>
        </pc:spChg>
        <pc:spChg chg="add del mod">
          <ac:chgData name="Fathallah, Judith" userId="0f20832a-2f98-4b1c-843c-e2c38a7b390f" providerId="ADAL" clId="{4530E0C8-EE47-4814-9AD7-735ACAF3A848}" dt="2023-10-11T08:32:48.430" v="36"/>
          <ac:spMkLst>
            <pc:docMk/>
            <pc:sldMk cId="45932271" sldId="267"/>
            <ac:spMk id="8" creationId="{EA83DE72-0B88-FFAB-42B7-CDC0F87B21BA}"/>
          </ac:spMkLst>
        </pc:spChg>
        <pc:spChg chg="add del mod">
          <ac:chgData name="Fathallah, Judith" userId="0f20832a-2f98-4b1c-843c-e2c38a7b390f" providerId="ADAL" clId="{4530E0C8-EE47-4814-9AD7-735ACAF3A848}" dt="2023-10-11T08:34:24.823" v="46" actId="478"/>
          <ac:spMkLst>
            <pc:docMk/>
            <pc:sldMk cId="45932271" sldId="267"/>
            <ac:spMk id="11" creationId="{854962E8-9181-B0EF-15C9-077718B42D0A}"/>
          </ac:spMkLst>
        </pc:spChg>
        <pc:spChg chg="add mod">
          <ac:chgData name="Fathallah, Judith" userId="0f20832a-2f98-4b1c-843c-e2c38a7b390f" providerId="ADAL" clId="{4530E0C8-EE47-4814-9AD7-735ACAF3A848}" dt="2023-10-11T08:36:40.929" v="163"/>
          <ac:spMkLst>
            <pc:docMk/>
            <pc:sldMk cId="45932271" sldId="267"/>
            <ac:spMk id="14" creationId="{A8F31495-56B2-B66F-488C-731AF0ACE6A9}"/>
          </ac:spMkLst>
        </pc:spChg>
        <pc:picChg chg="add mod ord">
          <ac:chgData name="Fathallah, Judith" userId="0f20832a-2f98-4b1c-843c-e2c38a7b390f" providerId="ADAL" clId="{4530E0C8-EE47-4814-9AD7-735ACAF3A848}" dt="2023-10-11T08:36:59.815" v="167" actId="1076"/>
          <ac:picMkLst>
            <pc:docMk/>
            <pc:sldMk cId="45932271" sldId="267"/>
            <ac:picMk id="5" creationId="{57C14EE7-E2B5-C7E0-11C0-1B813206F958}"/>
          </ac:picMkLst>
        </pc:picChg>
        <pc:picChg chg="add del mod">
          <ac:chgData name="Fathallah, Judith" userId="0f20832a-2f98-4b1c-843c-e2c38a7b390f" providerId="ADAL" clId="{4530E0C8-EE47-4814-9AD7-735ACAF3A848}" dt="2023-10-11T08:32:48.424" v="34" actId="478"/>
          <ac:picMkLst>
            <pc:docMk/>
            <pc:sldMk cId="45932271" sldId="267"/>
            <ac:picMk id="7" creationId="{488C6607-0425-8758-BD6C-F4D0E8FEE392}"/>
          </ac:picMkLst>
        </pc:picChg>
        <pc:picChg chg="add del mod">
          <ac:chgData name="Fathallah, Judith" userId="0f20832a-2f98-4b1c-843c-e2c38a7b390f" providerId="ADAL" clId="{4530E0C8-EE47-4814-9AD7-735ACAF3A848}" dt="2023-10-11T08:33:41.736" v="42" actId="478"/>
          <ac:picMkLst>
            <pc:docMk/>
            <pc:sldMk cId="45932271" sldId="267"/>
            <ac:picMk id="10" creationId="{5CDF9973-7133-E045-CE88-6062211E9931}"/>
          </ac:picMkLst>
        </pc:picChg>
        <pc:picChg chg="add mod">
          <ac:chgData name="Fathallah, Judith" userId="0f20832a-2f98-4b1c-843c-e2c38a7b390f" providerId="ADAL" clId="{4530E0C8-EE47-4814-9AD7-735ACAF3A848}" dt="2023-10-11T08:35:33.709" v="51" actId="1076"/>
          <ac:picMkLst>
            <pc:docMk/>
            <pc:sldMk cId="45932271" sldId="267"/>
            <ac:picMk id="13" creationId="{78F998F4-8407-AE7E-7467-2A4D03A909B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F403F-EF76-48B2-A4D1-6B210FA59651}" type="datetime1">
              <a:rPr lang="en-GB" smtClean="0"/>
              <a:t>11/10/2023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4F72-582E-4200-86D7-FCF118B086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960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DBB4B-0CB0-4B61-A9E2-D423B87EB3A6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5391D-6E4B-4763-9987-23963628882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442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5391D-6E4B-4763-9987-23963628882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10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Satirising law enforcement – conservative function of true crime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391D-6E4B-4763-9987-239636288824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484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Mulvey – antiromance – women more likely to be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391D-6E4B-4763-9987-239636288824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235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5391D-6E4B-4763-9987-239636288824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477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2704E5-4F39-456D-BCC2-3682AA110EE4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DBDAB5-6689-49C0-A541-77DA88E44363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A9E1E1-8203-4C9F-ACF1-E800B4AF1CA2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1D606-4029-4057-B007-9BD66F056C02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EB0A61-F1AF-460B-AD9B-4F654C4E2DCE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DCD03-2D2D-4108-BBD8-260B692F6DE1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3E5A1-1118-4E35-9279-999A703D3551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1EA276F-12C1-47B9-B184-AB6F99175BF6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BDE5F93-D253-439D-93F3-F4428422EC03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Quarter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47F37C8-3C73-45A6-8FAF-1E0E1F929AF7}" type="datetime1">
              <a:rPr lang="en-GB" noProof="0" smtClean="0"/>
              <a:t>11/10/2023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hyperlink" Target="mailto:Judith.Fathallah@coventry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35570557_Intensified_Play_Cinematic_study_of_TikTok_mobile_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67633/key-west---mallory---square-by-nkinkade-17773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978023"/>
            <a:ext cx="4813073" cy="3155865"/>
          </a:xfrm>
        </p:spPr>
        <p:txBody>
          <a:bodyPr rtlCol="0">
            <a:noAutofit/>
          </a:bodyPr>
          <a:lstStyle/>
          <a:p>
            <a:r>
              <a:rPr lang="en-GB" sz="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5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Dark” Fandom as Play: Fan Studies and the Celebrity Serial Killer</a:t>
            </a:r>
            <a:br>
              <a:rPr lang="en-GB" sz="1800" dirty="0">
                <a:effectLst/>
                <a:latin typeface="Courie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 fontScale="40000" lnSpcReduction="20000"/>
          </a:bodyPr>
          <a:lstStyle/>
          <a:p>
            <a:pPr rtl="0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Judith Fathallah</a:t>
            </a:r>
          </a:p>
          <a:p>
            <a:pPr rt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Lancaster university and Coventry university</a:t>
            </a:r>
          </a:p>
          <a:p>
            <a:pPr rt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Judith.Fathallah@coventry.ac.uk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j.Fathallah@lancaster.ac.uk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DA9048-F51F-07A2-933F-71B47C5A7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92" y="238539"/>
            <a:ext cx="5277016" cy="395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9822-2F1E-0285-DF9C-CCFE77999E58}"/>
              </a:ext>
            </a:extLst>
          </p:cNvPr>
          <p:cNvSpPr txBox="1"/>
          <p:nvPr/>
        </p:nvSpPr>
        <p:spPr>
          <a:xfrm>
            <a:off x="161015" y="635925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"Ted Bundy?" by Gamma Man is licensed under CC BY 2.0.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21AF-706D-CEFA-5125-908D7A5B91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7058" y="318407"/>
            <a:ext cx="5968092" cy="53231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Throughout this study […] I have discovered that not only is serial killer fandom understandable in terms of frames common to all mediated fandom, but that, to a large extent, it is understandable in terms of the broader media culture. The fandom may be deliberately provocative or purposefully edgy – and the term “edge” is instructive here, because it does, by and large, operate at the “edge” of a discourse already predefined by the mainstream media without clearly opposing, contradicting, or subverting it. The serial killer industry is alive and well and streaming now on Netflix (Fathallah 2023)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69CDE-4FFC-2298-8094-AF542BBF0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157" y="429306"/>
            <a:ext cx="4065133" cy="22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6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F14C-E56A-EE4A-63B4-9E785395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E3D26-F865-8211-2579-802581617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Booth, Paul. 2015. Playing Fans: Negotiating Fandom and Media in the Digital Age. Iowa: University of Iowa Press. Kindle.</a:t>
            </a:r>
          </a:p>
          <a:p>
            <a:pPr marL="0" indent="0">
              <a:buNone/>
            </a:pPr>
            <a:r>
              <a:rPr lang="en-US" dirty="0"/>
              <a:t>- 2016. Digital Fandom 2.0. New York: Peter Lang.</a:t>
            </a:r>
          </a:p>
          <a:p>
            <a:pPr marL="0" indent="0">
              <a:buNone/>
            </a:pPr>
            <a:r>
              <a:rPr lang="en-US" dirty="0" err="1"/>
              <a:t>Bresnick</a:t>
            </a:r>
            <a:r>
              <a:rPr lang="en-US" dirty="0"/>
              <a:t>, Ethan. 2019. “Intensified Play: Cinematic Study of TikTok Mobile App.” Unpublished manuscript, University of Southern California. </a:t>
            </a:r>
            <a:r>
              <a:rPr lang="en-US" dirty="0">
                <a:hlinkClick r:id="rId3"/>
              </a:rPr>
              <a:t>https://www.researchgate.net/publication/335570557_Intensified_Play_Cinematic_study_of_TikTok_mobile_app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Browder, Laura. 2006. “Dystopian Romance: True Crime and the Female Reader.” </a:t>
            </a:r>
            <a:r>
              <a:rPr lang="en-US" i="1" dirty="0"/>
              <a:t>Journal of</a:t>
            </a:r>
          </a:p>
          <a:p>
            <a:pPr marL="0" indent="0">
              <a:buNone/>
            </a:pPr>
            <a:r>
              <a:rPr lang="en-US" i="1" dirty="0"/>
              <a:t>Popular Culture </a:t>
            </a:r>
            <a:r>
              <a:rPr lang="en-US" dirty="0"/>
              <a:t>39, no. 6: 928-953.</a:t>
            </a:r>
          </a:p>
          <a:p>
            <a:pPr marL="0" indent="0">
              <a:buNone/>
            </a:pPr>
            <a:r>
              <a:rPr lang="en-US" dirty="0"/>
              <a:t>Fathallah, Judith. 2023. </a:t>
            </a:r>
            <a:r>
              <a:rPr lang="en-US" i="1" dirty="0"/>
              <a:t>Killer Fandom: Fan Studies and the Celebrity Serial Killer. </a:t>
            </a:r>
            <a:r>
              <a:rPr lang="en-US" dirty="0"/>
              <a:t>Mediastudies.press.</a:t>
            </a:r>
          </a:p>
          <a:p>
            <a:pPr marL="0" indent="0">
              <a:buNone/>
            </a:pPr>
            <a:r>
              <a:rPr lang="en-US" dirty="0"/>
              <a:t>Schmid, David. 2005. </a:t>
            </a:r>
            <a:r>
              <a:rPr lang="en-US" i="1" dirty="0"/>
              <a:t>Natural Born Celebrities: Serial Killers in American Culture. </a:t>
            </a:r>
            <a:r>
              <a:rPr lang="en-US" dirty="0"/>
              <a:t>Chicago, IL: University of Chicago Press.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99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77D4-B225-89F3-00D5-1C33E8E7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Killer Fandom: Fan Studies and the Celebrity Serial Killer (October 2023)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C14EE7-E2B5-C7E0-11C0-1B813206F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24" y="2269357"/>
            <a:ext cx="7582225" cy="414235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F998F4-8407-AE7E-7467-2A4D03A90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17178" y="3545025"/>
            <a:ext cx="4399329" cy="3026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F31495-56B2-B66F-488C-731AF0ACE6A9}"/>
              </a:ext>
            </a:extLst>
          </p:cNvPr>
          <p:cNvSpPr txBox="1"/>
          <p:nvPr/>
        </p:nvSpPr>
        <p:spPr>
          <a:xfrm>
            <a:off x="6906986" y="2163536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https://www.mediastudies.press/</a:t>
            </a:r>
          </a:p>
        </p:txBody>
      </p:sp>
    </p:spTree>
    <p:extLst>
      <p:ext uri="{BB962C8B-B14F-4D97-AF65-F5344CB8AC3E}">
        <p14:creationId xmlns:p14="http://schemas.microsoft.com/office/powerpoint/2010/main" val="4593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96AA-20D2-CD8C-8F35-3294A00C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 to address serial killer fandom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D40C3-E137-1599-ED87-F5F9E952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* Fan studies evolved from a place of resisting </a:t>
            </a:r>
            <a:r>
              <a:rPr lang="en-GB" dirty="0" err="1"/>
              <a:t>pathologization</a:t>
            </a:r>
            <a:endParaRPr lang="en-GB" dirty="0"/>
          </a:p>
          <a:p>
            <a:r>
              <a:rPr lang="en-GB" dirty="0"/>
              <a:t>* The category “fan” </a:t>
            </a:r>
            <a:r>
              <a:rPr lang="en-US" dirty="0"/>
              <a:t>has now been sufficiently mainstreamed (and sufficiently commercialized) that we can no longer avoid the more ‘difficult’ areas of fandom, such as fandom of school shooters and serial killers. </a:t>
            </a:r>
          </a:p>
          <a:p>
            <a:r>
              <a:rPr lang="en-US" dirty="0"/>
              <a:t>* In Killer Fandom, I apply four of the primary lenses from fan studies to serial killer fandom (textual poaching/convergence culture, affective community, (sub)cultural capital and digital play).</a:t>
            </a:r>
          </a:p>
          <a:p>
            <a:r>
              <a:rPr lang="en-US" dirty="0"/>
              <a:t>* Serial killer fandom as pastiche, parody and “coloring inside the lines” (Booth 2015, 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6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63E6-AB09-F4F3-7E63-43FB600E78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542" y="571955"/>
            <a:ext cx="6098721" cy="4522560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fontAlgn="base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is a “philosophy of playfulness”? . . . The contemporary media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GB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scene is complex, and rapidly becoming dependent on a culture of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ludism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Today’s media field is fun, playful, and exuberant. More so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GB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than at any other time, the media we use in our everyday lives have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GB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been personalized, individualized, and made pleasurable to use. We</a:t>
            </a: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GB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play with our media; it is malleable in our hands (Booth 2016, 8). </a:t>
            </a:r>
            <a:endParaRPr lang="en-GB" dirty="0">
              <a:effectLst/>
              <a:ea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01FB0-71F8-8F06-52D3-42AFDDA55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854" y="955562"/>
            <a:ext cx="4590369" cy="306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80452-99D1-016F-1009-58030ED2CD33}"/>
              </a:ext>
            </a:extLst>
          </p:cNvPr>
          <p:cNvSpPr txBox="1"/>
          <p:nvPr/>
        </p:nvSpPr>
        <p:spPr>
          <a:xfrm>
            <a:off x="8327570" y="5690507"/>
            <a:ext cx="3864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"Social Media apps" by Jason A. Howie is licensed under CC BY 2.0.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54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167D-6BB1-22B6-CFD9-15AE98C8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Sociocultural parody/‘ambivalent’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1D282-F0E0-FA14-BA2F-C1DCBBDA9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98720" cy="3760891"/>
          </a:xfrm>
        </p:spPr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“in this mode of parody, parodic discourse has an effect of unsettling ‘established normative systems’ in order to subvert traditional structures and create alternative cultural meanings” (Booth 2015, 123)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Pornographic parody highlights “what is always pornographic about mainstream culture” (128), exposing the “undercurrent of sexuality within all mainstream texts by providing negotiated readings of mainstream media” (128).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 SK fandom exposes our perennial fascination with serial killers: the serial killer industry </a:t>
            </a:r>
          </a:p>
          <a:p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1F7C8-8DAB-B974-583D-CC641CCE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0" y="2030522"/>
            <a:ext cx="2489710" cy="37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6A0D-7682-6A12-F11F-45190BEA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TikTok and Tumblr as playful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9996-B16C-6186-BC52-912B84561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Ethan </a:t>
            </a:r>
            <a:r>
              <a:rPr lang="en-GB" dirty="0" err="1"/>
              <a:t>Bresnick</a:t>
            </a:r>
            <a:r>
              <a:rPr lang="en-GB" dirty="0"/>
              <a:t> (2019): TikTok as virtual play structure</a:t>
            </a:r>
          </a:p>
          <a:p>
            <a:r>
              <a:rPr lang="en-GB" dirty="0"/>
              <a:t>- imitation</a:t>
            </a:r>
          </a:p>
          <a:p>
            <a:r>
              <a:rPr lang="en-GB" dirty="0"/>
              <a:t>- rise and fall format</a:t>
            </a:r>
          </a:p>
          <a:p>
            <a:r>
              <a:rPr lang="en-GB" dirty="0"/>
              <a:t>- memes/replication of formats</a:t>
            </a:r>
          </a:p>
          <a:p>
            <a:r>
              <a:rPr lang="en-GB" dirty="0"/>
              <a:t>- editing affordances</a:t>
            </a:r>
          </a:p>
          <a:p>
            <a:r>
              <a:rPr lang="en-GB" dirty="0"/>
              <a:t>- dominance of humour/puns/roleplay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F5F1D-35D2-B211-B7CC-B0F62871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002" y="2283958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79792B-7E32-A2C9-9952-14D2E6A50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043" y="3935186"/>
            <a:ext cx="1445078" cy="14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0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D4DFCB-C6DD-7731-8B1F-2B402F94F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517" y="360082"/>
            <a:ext cx="1444877" cy="144487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EB60AA-9937-2A96-421E-D8B6E8451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14606" y="670565"/>
            <a:ext cx="5081394" cy="4796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F4106-1BBF-6402-6781-3BDC79338127}"/>
              </a:ext>
            </a:extLst>
          </p:cNvPr>
          <p:cNvSpPr txBox="1"/>
          <p:nvPr/>
        </p:nvSpPr>
        <p:spPr>
          <a:xfrm>
            <a:off x="6841671" y="2530929"/>
            <a:ext cx="3061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Satirising law enforcement – c.f. conservative function of true crime (Schmid 2005)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71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8ED924-1D73-CD4A-4710-52C2B9D48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145" y="349633"/>
            <a:ext cx="1444877" cy="144487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09DCD4-8903-7FE5-FB81-80A0852DD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72" y="670434"/>
            <a:ext cx="3671045" cy="4588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1282B-6D80-BC1F-6C95-F5D6122B6BA2}"/>
              </a:ext>
            </a:extLst>
          </p:cNvPr>
          <p:cNvSpPr txBox="1"/>
          <p:nvPr/>
        </p:nvSpPr>
        <p:spPr>
          <a:xfrm>
            <a:off x="6539593" y="2212521"/>
            <a:ext cx="4425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Anti small-r romance: c.f. Browder on true crime as ‘dystopian romance’ (2006) </a:t>
            </a:r>
          </a:p>
        </p:txBody>
      </p:sp>
    </p:spTree>
    <p:extLst>
      <p:ext uri="{BB962C8B-B14F-4D97-AF65-F5344CB8AC3E}">
        <p14:creationId xmlns:p14="http://schemas.microsoft.com/office/powerpoint/2010/main" val="380690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1113-8C4D-EE3F-E8BB-5DE7D57A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pic>
        <p:nvPicPr>
          <p:cNvPr id="4" name="melanie">
            <a:hlinkClick r:id="" action="ppaction://media"/>
            <a:extLst>
              <a:ext uri="{FF2B5EF4-FFF2-40B4-BE49-F238E27FC236}">
                <a16:creationId xmlns:a16="http://schemas.microsoft.com/office/drawing/2014/main" id="{2CDFB3BB-C251-8430-71A0-399F2ACA9A5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320" y="418192"/>
            <a:ext cx="3224893" cy="56513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5D5757-8736-4DB9-2D35-9E24E3C41006}"/>
              </a:ext>
            </a:extLst>
          </p:cNvPr>
          <p:cNvSpPr txBox="1"/>
          <p:nvPr/>
        </p:nvSpPr>
        <p:spPr>
          <a:xfrm>
            <a:off x="5568043" y="2220686"/>
            <a:ext cx="4171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Large quantity of roleplay (varying degrees of absurdity) around the time of the Netflix ‘Monster’ series.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4DCA9-8BE7-B660-C0C9-2C7CA99CE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027" y="160027"/>
            <a:ext cx="1708763" cy="17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96_TF11437505.potx" id="{4572CED6-D00F-436A-9834-2268BF9FC2BD}" vid="{2652C404-73AB-4259-9066-4903527560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{8EEA6908-3AA2-456E-BF0E-5424A4B320B0}tf11437505_win32</Template>
  <TotalTime>0</TotalTime>
  <Words>797</Words>
  <Application>Microsoft Office PowerPoint</Application>
  <PresentationFormat>Widescreen</PresentationFormat>
  <Paragraphs>46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</vt:lpstr>
      <vt:lpstr>Georgia Pro Cond Light</vt:lpstr>
      <vt:lpstr>Speak Pro</vt:lpstr>
      <vt:lpstr>RetrospectVTI</vt:lpstr>
      <vt:lpstr>“Dark” Fandom as Play: Fan Studies and the Celebrity Serial Killer </vt:lpstr>
      <vt:lpstr>Killer Fandom: Fan Studies and the Celebrity Serial Killer (October 2023)</vt:lpstr>
      <vt:lpstr>The need to address serial killer fandom</vt:lpstr>
      <vt:lpstr>PowerPoint Presentation</vt:lpstr>
      <vt:lpstr>Sociocultural parody/‘ambivalent’ internet</vt:lpstr>
      <vt:lpstr>TikTok and Tumblr as playful sites</vt:lpstr>
      <vt:lpstr>PowerPoint Presentation</vt:lpstr>
      <vt:lpstr>PowerPoint Presentation</vt:lpstr>
      <vt:lpstr>c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“Dark” Fandom as Play: Fan Studies and the Celebrity Serial Killer </dc:title>
  <dc:creator>Judith Fathallah</dc:creator>
  <cp:lastModifiedBy>Judith</cp:lastModifiedBy>
  <cp:revision>1</cp:revision>
  <dcterms:created xsi:type="dcterms:W3CDTF">2023-06-30T10:31:58Z</dcterms:created>
  <dcterms:modified xsi:type="dcterms:W3CDTF">2023-10-11T08:37:19Z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