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342" r:id="rId3"/>
    <p:sldId id="346" r:id="rId4"/>
    <p:sldId id="276" r:id="rId5"/>
    <p:sldId id="37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21B"/>
    <a:srgbClr val="666666"/>
    <a:srgbClr val="D52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67" autoAdjust="0"/>
    <p:restoredTop sz="79859" autoAdjust="0"/>
  </p:normalViewPr>
  <p:slideViewPr>
    <p:cSldViewPr>
      <p:cViewPr varScale="1">
        <p:scale>
          <a:sx n="86" d="100"/>
          <a:sy n="86" d="100"/>
        </p:scale>
        <p:origin x="624" y="60"/>
      </p:cViewPr>
      <p:guideLst>
        <p:guide orient="horz" pos="2160"/>
        <p:guide pos="61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4947169964392"/>
          <c:y val="4.6176395497207506E-2"/>
          <c:w val="0.82780975032583204"/>
          <c:h val="0.87458333333333305"/>
        </c:manualLayout>
      </c:layout>
      <c:scatterChart>
        <c:scatterStyle val="smoothMarker"/>
        <c:varyColors val="0"/>
        <c:ser>
          <c:idx val="0"/>
          <c:order val="0"/>
          <c:tx>
            <c:v>Project 1</c:v>
          </c:tx>
          <c:spPr>
            <a:ln w="19050" cap="rnd">
              <a:solidFill>
                <a:schemeClr val="accent1"/>
              </a:solidFill>
              <a:round/>
            </a:ln>
            <a:effectLst/>
          </c:spPr>
          <c:marker>
            <c:symbol val="none"/>
          </c:marker>
          <c:xVal>
            <c:numRef>
              <c:f>Sheet1!$A$7:$A$1006</c:f>
              <c:numCache>
                <c:formatCode>0.0###</c:formatCode>
                <c:ptCount val="1000"/>
                <c:pt idx="0">
                  <c:v>0</c:v>
                </c:pt>
                <c:pt idx="1">
                  <c:v>1.4044428197473699E-3</c:v>
                </c:pt>
                <c:pt idx="2">
                  <c:v>2.8088856394947299E-3</c:v>
                </c:pt>
                <c:pt idx="3">
                  <c:v>4.2133284592420998E-3</c:v>
                </c:pt>
                <c:pt idx="4">
                  <c:v>5.6177712789894701E-3</c:v>
                </c:pt>
                <c:pt idx="5">
                  <c:v>7.0222140987368396E-3</c:v>
                </c:pt>
                <c:pt idx="6">
                  <c:v>8.4266569184842099E-3</c:v>
                </c:pt>
                <c:pt idx="7">
                  <c:v>9.8310997382315708E-3</c:v>
                </c:pt>
                <c:pt idx="8">
                  <c:v>1.12355425579789E-2</c:v>
                </c:pt>
                <c:pt idx="9">
                  <c:v>1.2639985377726299E-2</c:v>
                </c:pt>
                <c:pt idx="10">
                  <c:v>1.40444281974737E-2</c:v>
                </c:pt>
                <c:pt idx="11">
                  <c:v>1.5448871017221E-2</c:v>
                </c:pt>
                <c:pt idx="12">
                  <c:v>1.6853313836968399E-2</c:v>
                </c:pt>
                <c:pt idx="13">
                  <c:v>1.82577566567158E-2</c:v>
                </c:pt>
                <c:pt idx="14">
                  <c:v>1.96621994764631E-2</c:v>
                </c:pt>
                <c:pt idx="15">
                  <c:v>2.1066642296210501E-2</c:v>
                </c:pt>
                <c:pt idx="16">
                  <c:v>2.2471085115957901E-2</c:v>
                </c:pt>
                <c:pt idx="17">
                  <c:v>2.3875527935705299E-2</c:v>
                </c:pt>
                <c:pt idx="18">
                  <c:v>2.5279970755452599E-2</c:v>
                </c:pt>
                <c:pt idx="19">
                  <c:v>2.6684413575199999E-2</c:v>
                </c:pt>
                <c:pt idx="20">
                  <c:v>2.8088856394947299E-2</c:v>
                </c:pt>
                <c:pt idx="21">
                  <c:v>2.94932992146947E-2</c:v>
                </c:pt>
                <c:pt idx="22">
                  <c:v>3.0897742034442101E-2</c:v>
                </c:pt>
                <c:pt idx="23">
                  <c:v>3.2302184854189397E-2</c:v>
                </c:pt>
                <c:pt idx="24">
                  <c:v>3.3706627673936798E-2</c:v>
                </c:pt>
                <c:pt idx="25">
                  <c:v>3.5111070493684199E-2</c:v>
                </c:pt>
                <c:pt idx="26">
                  <c:v>3.6515513313431502E-2</c:v>
                </c:pt>
                <c:pt idx="27">
                  <c:v>3.7919956133178903E-2</c:v>
                </c:pt>
                <c:pt idx="28">
                  <c:v>3.9324398952926297E-2</c:v>
                </c:pt>
                <c:pt idx="29">
                  <c:v>4.07288417726736E-2</c:v>
                </c:pt>
                <c:pt idx="30">
                  <c:v>4.2133284592421001E-2</c:v>
                </c:pt>
                <c:pt idx="31">
                  <c:v>4.3537727412168402E-2</c:v>
                </c:pt>
                <c:pt idx="32">
                  <c:v>4.4942170231915698E-2</c:v>
                </c:pt>
                <c:pt idx="33">
                  <c:v>4.6346613051663099E-2</c:v>
                </c:pt>
                <c:pt idx="34">
                  <c:v>4.77510558714105E-2</c:v>
                </c:pt>
                <c:pt idx="35">
                  <c:v>4.9155498691157803E-2</c:v>
                </c:pt>
                <c:pt idx="36">
                  <c:v>5.0559941510905197E-2</c:v>
                </c:pt>
                <c:pt idx="37">
                  <c:v>5.1964384330652598E-2</c:v>
                </c:pt>
                <c:pt idx="38">
                  <c:v>5.3368827150399999E-2</c:v>
                </c:pt>
                <c:pt idx="39">
                  <c:v>5.4773269970147302E-2</c:v>
                </c:pt>
                <c:pt idx="40">
                  <c:v>5.6177712789894703E-2</c:v>
                </c:pt>
                <c:pt idx="41">
                  <c:v>5.7582155609642097E-2</c:v>
                </c:pt>
                <c:pt idx="42">
                  <c:v>5.89865984293894E-2</c:v>
                </c:pt>
                <c:pt idx="43">
                  <c:v>6.0391041249136801E-2</c:v>
                </c:pt>
                <c:pt idx="44">
                  <c:v>6.1795484068884202E-2</c:v>
                </c:pt>
                <c:pt idx="45">
                  <c:v>6.3199926888631602E-2</c:v>
                </c:pt>
                <c:pt idx="46">
                  <c:v>6.4604369708378906E-2</c:v>
                </c:pt>
                <c:pt idx="47">
                  <c:v>6.6008812528126307E-2</c:v>
                </c:pt>
                <c:pt idx="48">
                  <c:v>6.7413255347873693E-2</c:v>
                </c:pt>
                <c:pt idx="49">
                  <c:v>6.8817698167620997E-2</c:v>
                </c:pt>
                <c:pt idx="50">
                  <c:v>7.0222140987368398E-2</c:v>
                </c:pt>
                <c:pt idx="51">
                  <c:v>7.1626583807115798E-2</c:v>
                </c:pt>
                <c:pt idx="52">
                  <c:v>7.3031026626863199E-2</c:v>
                </c:pt>
                <c:pt idx="53">
                  <c:v>7.4435469446610503E-2</c:v>
                </c:pt>
                <c:pt idx="54">
                  <c:v>7.5839912266357903E-2</c:v>
                </c:pt>
                <c:pt idx="55">
                  <c:v>7.7244355086105304E-2</c:v>
                </c:pt>
                <c:pt idx="56">
                  <c:v>7.8648797905852594E-2</c:v>
                </c:pt>
                <c:pt idx="57">
                  <c:v>8.0053240725599994E-2</c:v>
                </c:pt>
                <c:pt idx="58">
                  <c:v>8.1457683545347395E-2</c:v>
                </c:pt>
                <c:pt idx="59">
                  <c:v>8.2862126365094796E-2</c:v>
                </c:pt>
                <c:pt idx="60">
                  <c:v>8.4266569184842197E-2</c:v>
                </c:pt>
                <c:pt idx="61">
                  <c:v>8.56710120045895E-2</c:v>
                </c:pt>
                <c:pt idx="62">
                  <c:v>8.7075454824336901E-2</c:v>
                </c:pt>
                <c:pt idx="63">
                  <c:v>8.8479897644084204E-2</c:v>
                </c:pt>
                <c:pt idx="64">
                  <c:v>8.9884340463831605E-2</c:v>
                </c:pt>
                <c:pt idx="65">
                  <c:v>9.1288783283578895E-2</c:v>
                </c:pt>
                <c:pt idx="66">
                  <c:v>9.2693226103326296E-2</c:v>
                </c:pt>
                <c:pt idx="67">
                  <c:v>9.4097668923073696E-2</c:v>
                </c:pt>
                <c:pt idx="68">
                  <c:v>9.5502111742821097E-2</c:v>
                </c:pt>
                <c:pt idx="69">
                  <c:v>9.6906554562568498E-2</c:v>
                </c:pt>
                <c:pt idx="70">
                  <c:v>9.8310997382315801E-2</c:v>
                </c:pt>
                <c:pt idx="71">
                  <c:v>9.9715440202063202E-2</c:v>
                </c:pt>
                <c:pt idx="72">
                  <c:v>0.10111988302181101</c:v>
                </c:pt>
                <c:pt idx="73">
                  <c:v>0.102524325841558</c:v>
                </c:pt>
                <c:pt idx="74">
                  <c:v>0.103928768661305</c:v>
                </c:pt>
                <c:pt idx="75">
                  <c:v>0.105333211481053</c:v>
                </c:pt>
                <c:pt idx="76">
                  <c:v>0.1067376543008</c:v>
                </c:pt>
                <c:pt idx="77">
                  <c:v>0.108142097120547</c:v>
                </c:pt>
                <c:pt idx="78">
                  <c:v>0.10954653994029501</c:v>
                </c:pt>
                <c:pt idx="79">
                  <c:v>0.11095098276004201</c:v>
                </c:pt>
                <c:pt idx="80">
                  <c:v>0.11235542557979</c:v>
                </c:pt>
                <c:pt idx="81">
                  <c:v>0.113759868399537</c:v>
                </c:pt>
                <c:pt idx="82">
                  <c:v>0.115164311219284</c:v>
                </c:pt>
                <c:pt idx="83">
                  <c:v>0.116568754039032</c:v>
                </c:pt>
                <c:pt idx="84">
                  <c:v>0.11797319685877899</c:v>
                </c:pt>
                <c:pt idx="85">
                  <c:v>0.11937763967852601</c:v>
                </c:pt>
                <c:pt idx="86">
                  <c:v>0.120782082498274</c:v>
                </c:pt>
                <c:pt idx="87">
                  <c:v>0.122186525318021</c:v>
                </c:pt>
                <c:pt idx="88">
                  <c:v>0.123590968137768</c:v>
                </c:pt>
                <c:pt idx="89">
                  <c:v>0.124995410957516</c:v>
                </c:pt>
                <c:pt idx="90">
                  <c:v>0.12639985377726301</c:v>
                </c:pt>
                <c:pt idx="91">
                  <c:v>0.12780429659701101</c:v>
                </c:pt>
                <c:pt idx="92">
                  <c:v>0.12920873941675801</c:v>
                </c:pt>
                <c:pt idx="93">
                  <c:v>0.130613182236505</c:v>
                </c:pt>
                <c:pt idx="94">
                  <c:v>0.132017625056253</c:v>
                </c:pt>
                <c:pt idx="95">
                  <c:v>0.133422067876</c:v>
                </c:pt>
                <c:pt idx="96">
                  <c:v>0.134826510695747</c:v>
                </c:pt>
                <c:pt idx="97">
                  <c:v>0.136230953515495</c:v>
                </c:pt>
                <c:pt idx="98">
                  <c:v>0.13763539633524199</c:v>
                </c:pt>
                <c:pt idx="99">
                  <c:v>0.13903983915498999</c:v>
                </c:pt>
                <c:pt idx="100">
                  <c:v>0.14044428197473699</c:v>
                </c:pt>
                <c:pt idx="101">
                  <c:v>0.14184872479448399</c:v>
                </c:pt>
                <c:pt idx="102">
                  <c:v>0.14325316761423201</c:v>
                </c:pt>
                <c:pt idx="103">
                  <c:v>0.14465761043397901</c:v>
                </c:pt>
                <c:pt idx="104">
                  <c:v>0.14606205325372601</c:v>
                </c:pt>
                <c:pt idx="105">
                  <c:v>0.14746649607347401</c:v>
                </c:pt>
                <c:pt idx="106">
                  <c:v>0.14887093889322101</c:v>
                </c:pt>
                <c:pt idx="107">
                  <c:v>0.150275381712969</c:v>
                </c:pt>
                <c:pt idx="108">
                  <c:v>0.151679824532716</c:v>
                </c:pt>
                <c:pt idx="109">
                  <c:v>0.153084267352463</c:v>
                </c:pt>
                <c:pt idx="110">
                  <c:v>0.154488710172211</c:v>
                </c:pt>
                <c:pt idx="111">
                  <c:v>0.155893152991958</c:v>
                </c:pt>
                <c:pt idx="112">
                  <c:v>0.15729759581170499</c:v>
                </c:pt>
                <c:pt idx="113">
                  <c:v>0.15870203863145299</c:v>
                </c:pt>
                <c:pt idx="114">
                  <c:v>0.16010648145119999</c:v>
                </c:pt>
                <c:pt idx="115">
                  <c:v>0.16151092427094799</c:v>
                </c:pt>
                <c:pt idx="116">
                  <c:v>0.16291536709069501</c:v>
                </c:pt>
                <c:pt idx="117">
                  <c:v>0.16431980991044201</c:v>
                </c:pt>
                <c:pt idx="118">
                  <c:v>0.16572425273019001</c:v>
                </c:pt>
                <c:pt idx="119">
                  <c:v>0.16712869554993701</c:v>
                </c:pt>
                <c:pt idx="120">
                  <c:v>0.168533138369684</c:v>
                </c:pt>
                <c:pt idx="121">
                  <c:v>0.169937581189432</c:v>
                </c:pt>
                <c:pt idx="122">
                  <c:v>0.171342024009179</c:v>
                </c:pt>
                <c:pt idx="123">
                  <c:v>0.172746466828927</c:v>
                </c:pt>
                <c:pt idx="124">
                  <c:v>0.174150909648674</c:v>
                </c:pt>
                <c:pt idx="125">
                  <c:v>0.17555535246842099</c:v>
                </c:pt>
                <c:pt idx="126">
                  <c:v>0.17695979528816899</c:v>
                </c:pt>
                <c:pt idx="127">
                  <c:v>0.17836423810791599</c:v>
                </c:pt>
                <c:pt idx="128">
                  <c:v>0.17976868092766299</c:v>
                </c:pt>
                <c:pt idx="129">
                  <c:v>0.18117312374741101</c:v>
                </c:pt>
                <c:pt idx="130">
                  <c:v>0.18257756656715801</c:v>
                </c:pt>
                <c:pt idx="131">
                  <c:v>0.18398200938690501</c:v>
                </c:pt>
                <c:pt idx="132">
                  <c:v>0.18538645220665301</c:v>
                </c:pt>
                <c:pt idx="133">
                  <c:v>0.18679089502640001</c:v>
                </c:pt>
                <c:pt idx="134">
                  <c:v>0.188195337846148</c:v>
                </c:pt>
                <c:pt idx="135">
                  <c:v>0.189599780665895</c:v>
                </c:pt>
                <c:pt idx="136">
                  <c:v>0.191004223485642</c:v>
                </c:pt>
                <c:pt idx="137">
                  <c:v>0.19240866630539</c:v>
                </c:pt>
                <c:pt idx="138">
                  <c:v>0.193813109125137</c:v>
                </c:pt>
                <c:pt idx="139">
                  <c:v>0.19521755194488399</c:v>
                </c:pt>
                <c:pt idx="140">
                  <c:v>0.19662199476463199</c:v>
                </c:pt>
                <c:pt idx="141">
                  <c:v>0.19802643758437899</c:v>
                </c:pt>
                <c:pt idx="142">
                  <c:v>0.19943088040412599</c:v>
                </c:pt>
                <c:pt idx="143">
                  <c:v>0.20083532322387401</c:v>
                </c:pt>
                <c:pt idx="144">
                  <c:v>0.20223976604362101</c:v>
                </c:pt>
                <c:pt idx="145">
                  <c:v>0.20364420886336801</c:v>
                </c:pt>
                <c:pt idx="146">
                  <c:v>0.20504865168311601</c:v>
                </c:pt>
                <c:pt idx="147">
                  <c:v>0.206453094502863</c:v>
                </c:pt>
                <c:pt idx="148">
                  <c:v>0.20785753732261</c:v>
                </c:pt>
                <c:pt idx="149">
                  <c:v>0.209261980142358</c:v>
                </c:pt>
                <c:pt idx="150">
                  <c:v>0.210666422962105</c:v>
                </c:pt>
                <c:pt idx="151">
                  <c:v>0.212070865781853</c:v>
                </c:pt>
                <c:pt idx="152">
                  <c:v>0.21347530860159999</c:v>
                </c:pt>
                <c:pt idx="153">
                  <c:v>0.21487975142134699</c:v>
                </c:pt>
                <c:pt idx="154">
                  <c:v>0.21628419424109499</c:v>
                </c:pt>
                <c:pt idx="155">
                  <c:v>0.21768863706084199</c:v>
                </c:pt>
                <c:pt idx="156">
                  <c:v>0.21909307988058899</c:v>
                </c:pt>
                <c:pt idx="157">
                  <c:v>0.22049752270033701</c:v>
                </c:pt>
                <c:pt idx="158">
                  <c:v>0.22190196552008401</c:v>
                </c:pt>
                <c:pt idx="159">
                  <c:v>0.22330640833983101</c:v>
                </c:pt>
                <c:pt idx="160">
                  <c:v>0.22471085115957901</c:v>
                </c:pt>
                <c:pt idx="161">
                  <c:v>0.226115293979326</c:v>
                </c:pt>
                <c:pt idx="162">
                  <c:v>0.227519736799073</c:v>
                </c:pt>
                <c:pt idx="163">
                  <c:v>0.228924179618821</c:v>
                </c:pt>
                <c:pt idx="164">
                  <c:v>0.230328622438568</c:v>
                </c:pt>
                <c:pt idx="165">
                  <c:v>0.231733065258315</c:v>
                </c:pt>
                <c:pt idx="166">
                  <c:v>0.23313750807806299</c:v>
                </c:pt>
                <c:pt idx="167">
                  <c:v>0.23454195089780999</c:v>
                </c:pt>
                <c:pt idx="168">
                  <c:v>0.23594639371755799</c:v>
                </c:pt>
                <c:pt idx="169">
                  <c:v>0.23735083653730499</c:v>
                </c:pt>
                <c:pt idx="170">
                  <c:v>0.23875527935705201</c:v>
                </c:pt>
                <c:pt idx="171">
                  <c:v>0.24015972217680001</c:v>
                </c:pt>
                <c:pt idx="172">
                  <c:v>0.24156416499654701</c:v>
                </c:pt>
                <c:pt idx="173">
                  <c:v>0.24296860781629401</c:v>
                </c:pt>
                <c:pt idx="174">
                  <c:v>0.24437305063604201</c:v>
                </c:pt>
                <c:pt idx="175">
                  <c:v>0.245777493455789</c:v>
                </c:pt>
                <c:pt idx="176">
                  <c:v>0.247181936275536</c:v>
                </c:pt>
                <c:pt idx="177">
                  <c:v>0.248586379095284</c:v>
                </c:pt>
                <c:pt idx="178">
                  <c:v>0.249990821915031</c:v>
                </c:pt>
                <c:pt idx="179">
                  <c:v>0.25139526473477802</c:v>
                </c:pt>
                <c:pt idx="180">
                  <c:v>0.25279970755452602</c:v>
                </c:pt>
                <c:pt idx="181">
                  <c:v>0.25420415037427302</c:v>
                </c:pt>
                <c:pt idx="182">
                  <c:v>0.25560859319402002</c:v>
                </c:pt>
                <c:pt idx="183">
                  <c:v>0.25701303601376801</c:v>
                </c:pt>
                <c:pt idx="184">
                  <c:v>0.25841747883351501</c:v>
                </c:pt>
                <c:pt idx="185">
                  <c:v>0.25982192165326201</c:v>
                </c:pt>
                <c:pt idx="186">
                  <c:v>0.26122636447301001</c:v>
                </c:pt>
                <c:pt idx="187">
                  <c:v>0.26263080729275701</c:v>
                </c:pt>
                <c:pt idx="188">
                  <c:v>0.26403525011250401</c:v>
                </c:pt>
                <c:pt idx="189">
                  <c:v>0.265439692932252</c:v>
                </c:pt>
                <c:pt idx="190">
                  <c:v>0.266844135751999</c:v>
                </c:pt>
                <c:pt idx="191">
                  <c:v>0.268248578571747</c:v>
                </c:pt>
                <c:pt idx="192">
                  <c:v>0.269653021391494</c:v>
                </c:pt>
                <c:pt idx="193">
                  <c:v>0.27105746421124099</c:v>
                </c:pt>
                <c:pt idx="194">
                  <c:v>0.27246190703098899</c:v>
                </c:pt>
                <c:pt idx="195">
                  <c:v>0.27386634985073599</c:v>
                </c:pt>
                <c:pt idx="196">
                  <c:v>0.27527079267048299</c:v>
                </c:pt>
                <c:pt idx="197">
                  <c:v>0.27667523549023099</c:v>
                </c:pt>
                <c:pt idx="198">
                  <c:v>0.27807967830997798</c:v>
                </c:pt>
                <c:pt idx="199">
                  <c:v>0.27948412112972498</c:v>
                </c:pt>
                <c:pt idx="200">
                  <c:v>0.28088856394947298</c:v>
                </c:pt>
                <c:pt idx="201">
                  <c:v>0.28229300676921998</c:v>
                </c:pt>
                <c:pt idx="202">
                  <c:v>0.28369744958896698</c:v>
                </c:pt>
                <c:pt idx="203">
                  <c:v>0.28510189240871497</c:v>
                </c:pt>
                <c:pt idx="204">
                  <c:v>0.28650633522846197</c:v>
                </c:pt>
                <c:pt idx="205">
                  <c:v>0.28791077804820903</c:v>
                </c:pt>
                <c:pt idx="206">
                  <c:v>0.28931522086795702</c:v>
                </c:pt>
                <c:pt idx="207">
                  <c:v>0.29071966368770402</c:v>
                </c:pt>
                <c:pt idx="208">
                  <c:v>0.29212410650745202</c:v>
                </c:pt>
                <c:pt idx="209">
                  <c:v>0.29352854932719902</c:v>
                </c:pt>
                <c:pt idx="210">
                  <c:v>0.29493299214694602</c:v>
                </c:pt>
                <c:pt idx="211">
                  <c:v>0.29633743496669401</c:v>
                </c:pt>
                <c:pt idx="212">
                  <c:v>0.29774187778644101</c:v>
                </c:pt>
                <c:pt idx="213">
                  <c:v>0.29914632060618801</c:v>
                </c:pt>
                <c:pt idx="214">
                  <c:v>0.30055076342593601</c:v>
                </c:pt>
                <c:pt idx="215">
                  <c:v>0.30195520624568301</c:v>
                </c:pt>
                <c:pt idx="216">
                  <c:v>0.30335964906543</c:v>
                </c:pt>
                <c:pt idx="217">
                  <c:v>0.304764091885178</c:v>
                </c:pt>
                <c:pt idx="218">
                  <c:v>0.306168534704925</c:v>
                </c:pt>
                <c:pt idx="219">
                  <c:v>0.307572977524673</c:v>
                </c:pt>
                <c:pt idx="220">
                  <c:v>0.30897742034442</c:v>
                </c:pt>
                <c:pt idx="221">
                  <c:v>0.31038186316416699</c:v>
                </c:pt>
                <c:pt idx="222">
                  <c:v>0.31178630598391399</c:v>
                </c:pt>
                <c:pt idx="223">
                  <c:v>0.31319074880366199</c:v>
                </c:pt>
                <c:pt idx="224">
                  <c:v>0.31459519162340899</c:v>
                </c:pt>
                <c:pt idx="225">
                  <c:v>0.31599963444315599</c:v>
                </c:pt>
                <c:pt idx="226">
                  <c:v>0.31740407726290398</c:v>
                </c:pt>
                <c:pt idx="227">
                  <c:v>0.31880852008265098</c:v>
                </c:pt>
                <c:pt idx="228">
                  <c:v>0.32021296290239898</c:v>
                </c:pt>
                <c:pt idx="229">
                  <c:v>0.32161740572214598</c:v>
                </c:pt>
                <c:pt idx="230">
                  <c:v>0.32302184854189298</c:v>
                </c:pt>
                <c:pt idx="231">
                  <c:v>0.32442629136164097</c:v>
                </c:pt>
                <c:pt idx="232">
                  <c:v>0.32583073418138803</c:v>
                </c:pt>
                <c:pt idx="233">
                  <c:v>0.32723517700113502</c:v>
                </c:pt>
                <c:pt idx="234">
                  <c:v>0.32863961982088302</c:v>
                </c:pt>
                <c:pt idx="235">
                  <c:v>0.33004406264063002</c:v>
                </c:pt>
                <c:pt idx="236">
                  <c:v>0.33144850546037702</c:v>
                </c:pt>
                <c:pt idx="237">
                  <c:v>0.33285294828012502</c:v>
                </c:pt>
                <c:pt idx="238">
                  <c:v>0.33425739109987201</c:v>
                </c:pt>
                <c:pt idx="239">
                  <c:v>0.33566183391961901</c:v>
                </c:pt>
                <c:pt idx="240">
                  <c:v>0.33706627673936701</c:v>
                </c:pt>
                <c:pt idx="241">
                  <c:v>0.33847071955911401</c:v>
                </c:pt>
                <c:pt idx="242">
                  <c:v>0.33987516237886201</c:v>
                </c:pt>
                <c:pt idx="243">
                  <c:v>0.341279605198609</c:v>
                </c:pt>
                <c:pt idx="244">
                  <c:v>0.342684048018356</c:v>
                </c:pt>
                <c:pt idx="245">
                  <c:v>0.344088490838104</c:v>
                </c:pt>
                <c:pt idx="246">
                  <c:v>0.345492933657851</c:v>
                </c:pt>
                <c:pt idx="247">
                  <c:v>0.346897376477598</c:v>
                </c:pt>
                <c:pt idx="248">
                  <c:v>0.34830181929734599</c:v>
                </c:pt>
                <c:pt idx="249">
                  <c:v>0.34970626211709299</c:v>
                </c:pt>
                <c:pt idx="250">
                  <c:v>0.35111070493683999</c:v>
                </c:pt>
                <c:pt idx="251">
                  <c:v>0.35251514775658799</c:v>
                </c:pt>
                <c:pt idx="252">
                  <c:v>0.35391959057633499</c:v>
                </c:pt>
                <c:pt idx="253">
                  <c:v>0.35532403339608198</c:v>
                </c:pt>
                <c:pt idx="254">
                  <c:v>0.35672847621582998</c:v>
                </c:pt>
                <c:pt idx="255">
                  <c:v>0.35813291903557698</c:v>
                </c:pt>
                <c:pt idx="256">
                  <c:v>0.35953736185532398</c:v>
                </c:pt>
                <c:pt idx="257">
                  <c:v>0.36094180467507198</c:v>
                </c:pt>
                <c:pt idx="258">
                  <c:v>0.36234624749481897</c:v>
                </c:pt>
                <c:pt idx="259">
                  <c:v>0.36375069031456603</c:v>
                </c:pt>
                <c:pt idx="260">
                  <c:v>0.36515513313431402</c:v>
                </c:pt>
                <c:pt idx="261">
                  <c:v>0.36655957595406102</c:v>
                </c:pt>
                <c:pt idx="262">
                  <c:v>0.36796401877380802</c:v>
                </c:pt>
                <c:pt idx="263">
                  <c:v>0.36936846159355602</c:v>
                </c:pt>
                <c:pt idx="264">
                  <c:v>0.37077290441330302</c:v>
                </c:pt>
                <c:pt idx="265">
                  <c:v>0.37217734723305002</c:v>
                </c:pt>
                <c:pt idx="266">
                  <c:v>0.37358179005279801</c:v>
                </c:pt>
                <c:pt idx="267">
                  <c:v>0.37498623287254501</c:v>
                </c:pt>
                <c:pt idx="268">
                  <c:v>0.37639067569229301</c:v>
                </c:pt>
                <c:pt idx="269">
                  <c:v>0.37779511851204001</c:v>
                </c:pt>
                <c:pt idx="270">
                  <c:v>0.37919956133178701</c:v>
                </c:pt>
                <c:pt idx="271">
                  <c:v>0.380604004151535</c:v>
                </c:pt>
                <c:pt idx="272">
                  <c:v>0.382008446971282</c:v>
                </c:pt>
                <c:pt idx="273">
                  <c:v>0.383412889791029</c:v>
                </c:pt>
                <c:pt idx="274">
                  <c:v>0.384817332610777</c:v>
                </c:pt>
                <c:pt idx="275">
                  <c:v>0.38622177543052399</c:v>
                </c:pt>
                <c:pt idx="276">
                  <c:v>0.38762621825027199</c:v>
                </c:pt>
                <c:pt idx="277">
                  <c:v>0.38903066107001899</c:v>
                </c:pt>
                <c:pt idx="278">
                  <c:v>0.39043510388976599</c:v>
                </c:pt>
                <c:pt idx="279">
                  <c:v>0.39183954670951399</c:v>
                </c:pt>
                <c:pt idx="280">
                  <c:v>0.39324398952926098</c:v>
                </c:pt>
                <c:pt idx="281">
                  <c:v>0.39464843234900898</c:v>
                </c:pt>
                <c:pt idx="282">
                  <c:v>0.39605287516875598</c:v>
                </c:pt>
                <c:pt idx="283">
                  <c:v>0.39745731798850298</c:v>
                </c:pt>
                <c:pt idx="284">
                  <c:v>0.39886176080825098</c:v>
                </c:pt>
                <c:pt idx="285">
                  <c:v>0.40026620362799797</c:v>
                </c:pt>
                <c:pt idx="286">
                  <c:v>0.40167064644774603</c:v>
                </c:pt>
                <c:pt idx="287">
                  <c:v>0.40307508926749303</c:v>
                </c:pt>
                <c:pt idx="288">
                  <c:v>0.40447953208724002</c:v>
                </c:pt>
                <c:pt idx="289">
                  <c:v>0.40588397490698802</c:v>
                </c:pt>
                <c:pt idx="290">
                  <c:v>0.40728841772673502</c:v>
                </c:pt>
                <c:pt idx="291">
                  <c:v>0.40869286054648202</c:v>
                </c:pt>
                <c:pt idx="292">
                  <c:v>0.41009730336623001</c:v>
                </c:pt>
                <c:pt idx="293">
                  <c:v>0.41150174618597701</c:v>
                </c:pt>
                <c:pt idx="294">
                  <c:v>0.41290618900572501</c:v>
                </c:pt>
                <c:pt idx="295">
                  <c:v>0.41431063182547201</c:v>
                </c:pt>
                <c:pt idx="296">
                  <c:v>0.41571507464521901</c:v>
                </c:pt>
                <c:pt idx="297">
                  <c:v>0.417119517464967</c:v>
                </c:pt>
                <c:pt idx="298">
                  <c:v>0.418523960284714</c:v>
                </c:pt>
                <c:pt idx="299">
                  <c:v>0.419928403104462</c:v>
                </c:pt>
                <c:pt idx="300">
                  <c:v>0.421332845924209</c:v>
                </c:pt>
                <c:pt idx="301">
                  <c:v>0.422737288743956</c:v>
                </c:pt>
                <c:pt idx="302">
                  <c:v>0.42414173156370399</c:v>
                </c:pt>
                <c:pt idx="303">
                  <c:v>0.42554617438345099</c:v>
                </c:pt>
                <c:pt idx="304">
                  <c:v>0.42695061720319899</c:v>
                </c:pt>
                <c:pt idx="305">
                  <c:v>0.42835506002294599</c:v>
                </c:pt>
                <c:pt idx="306">
                  <c:v>0.42975950284269299</c:v>
                </c:pt>
                <c:pt idx="307">
                  <c:v>0.43116394566244098</c:v>
                </c:pt>
                <c:pt idx="308">
                  <c:v>0.43256838848218798</c:v>
                </c:pt>
                <c:pt idx="309">
                  <c:v>0.43397283130193598</c:v>
                </c:pt>
                <c:pt idx="310">
                  <c:v>0.43537727412168298</c:v>
                </c:pt>
                <c:pt idx="311">
                  <c:v>0.43678171694142998</c:v>
                </c:pt>
                <c:pt idx="312">
                  <c:v>0.43818615976117797</c:v>
                </c:pt>
                <c:pt idx="313">
                  <c:v>0.43959060258092503</c:v>
                </c:pt>
                <c:pt idx="314">
                  <c:v>0.44099504540067203</c:v>
                </c:pt>
                <c:pt idx="315">
                  <c:v>0.44239948822042002</c:v>
                </c:pt>
                <c:pt idx="316">
                  <c:v>0.44380393104016702</c:v>
                </c:pt>
                <c:pt idx="317">
                  <c:v>0.44520837385991502</c:v>
                </c:pt>
                <c:pt idx="318">
                  <c:v>0.44661281667966202</c:v>
                </c:pt>
                <c:pt idx="319">
                  <c:v>0.44801725949940902</c:v>
                </c:pt>
                <c:pt idx="320">
                  <c:v>0.44942170231915701</c:v>
                </c:pt>
                <c:pt idx="321">
                  <c:v>0.45082614513890401</c:v>
                </c:pt>
                <c:pt idx="322">
                  <c:v>0.45223058795865201</c:v>
                </c:pt>
                <c:pt idx="323">
                  <c:v>0.45363503077839901</c:v>
                </c:pt>
                <c:pt idx="324">
                  <c:v>0.455039473598146</c:v>
                </c:pt>
                <c:pt idx="325">
                  <c:v>0.456443916417894</c:v>
                </c:pt>
                <c:pt idx="326">
                  <c:v>0.457848359237641</c:v>
                </c:pt>
                <c:pt idx="327">
                  <c:v>0.459252802057389</c:v>
                </c:pt>
                <c:pt idx="328">
                  <c:v>0.460657244877136</c:v>
                </c:pt>
                <c:pt idx="329">
                  <c:v>0.46206168769688299</c:v>
                </c:pt>
                <c:pt idx="330">
                  <c:v>0.46346613051663099</c:v>
                </c:pt>
                <c:pt idx="331">
                  <c:v>0.46487057333637799</c:v>
                </c:pt>
                <c:pt idx="332">
                  <c:v>0.46627501615612499</c:v>
                </c:pt>
                <c:pt idx="333">
                  <c:v>0.46767945897587299</c:v>
                </c:pt>
                <c:pt idx="334">
                  <c:v>0.46908390179561998</c:v>
                </c:pt>
                <c:pt idx="335">
                  <c:v>0.47048834461536798</c:v>
                </c:pt>
                <c:pt idx="336">
                  <c:v>0.47189278743511498</c:v>
                </c:pt>
                <c:pt idx="337">
                  <c:v>0.47329723025486298</c:v>
                </c:pt>
                <c:pt idx="338">
                  <c:v>0.47470167307460998</c:v>
                </c:pt>
                <c:pt idx="339">
                  <c:v>0.47610611589435697</c:v>
                </c:pt>
                <c:pt idx="340">
                  <c:v>0.47751055871410503</c:v>
                </c:pt>
                <c:pt idx="341">
                  <c:v>0.47891500153385202</c:v>
                </c:pt>
                <c:pt idx="342">
                  <c:v>0.48031944435359902</c:v>
                </c:pt>
                <c:pt idx="343">
                  <c:v>0.48172388717334702</c:v>
                </c:pt>
                <c:pt idx="344">
                  <c:v>0.48312832999309402</c:v>
                </c:pt>
                <c:pt idx="345">
                  <c:v>0.48453277281284202</c:v>
                </c:pt>
                <c:pt idx="346">
                  <c:v>0.48593721563258901</c:v>
                </c:pt>
                <c:pt idx="347">
                  <c:v>0.48734165845233601</c:v>
                </c:pt>
                <c:pt idx="348">
                  <c:v>0.48874610127208401</c:v>
                </c:pt>
                <c:pt idx="349">
                  <c:v>0.49015054409183101</c:v>
                </c:pt>
                <c:pt idx="350">
                  <c:v>0.49155498691157901</c:v>
                </c:pt>
                <c:pt idx="351">
                  <c:v>0.492959429731326</c:v>
                </c:pt>
                <c:pt idx="352">
                  <c:v>0.494363872551073</c:v>
                </c:pt>
                <c:pt idx="353">
                  <c:v>0.495768315370821</c:v>
                </c:pt>
                <c:pt idx="354">
                  <c:v>0.497172758190568</c:v>
                </c:pt>
                <c:pt idx="355">
                  <c:v>0.498577201010316</c:v>
                </c:pt>
                <c:pt idx="356">
                  <c:v>0.49998164383006299</c:v>
                </c:pt>
                <c:pt idx="357">
                  <c:v>0.50138608664980999</c:v>
                </c:pt>
                <c:pt idx="358">
                  <c:v>0.50279052946955805</c:v>
                </c:pt>
                <c:pt idx="359">
                  <c:v>0.50419497228930499</c:v>
                </c:pt>
                <c:pt idx="360">
                  <c:v>0.50559941510905304</c:v>
                </c:pt>
                <c:pt idx="361">
                  <c:v>0.50700385792879998</c:v>
                </c:pt>
                <c:pt idx="362">
                  <c:v>0.50840830074854704</c:v>
                </c:pt>
                <c:pt idx="363">
                  <c:v>0.50981274356829498</c:v>
                </c:pt>
                <c:pt idx="364">
                  <c:v>0.51121718638804203</c:v>
                </c:pt>
                <c:pt idx="365">
                  <c:v>0.51262162920778997</c:v>
                </c:pt>
                <c:pt idx="366">
                  <c:v>0.51402607202753703</c:v>
                </c:pt>
                <c:pt idx="367">
                  <c:v>0.51543051484728397</c:v>
                </c:pt>
                <c:pt idx="368">
                  <c:v>0.51683495766703202</c:v>
                </c:pt>
                <c:pt idx="369">
                  <c:v>0.51823940048677897</c:v>
                </c:pt>
                <c:pt idx="370">
                  <c:v>0.51964384330652702</c:v>
                </c:pt>
                <c:pt idx="371">
                  <c:v>0.52104828612627396</c:v>
                </c:pt>
                <c:pt idx="372">
                  <c:v>0.52245272894602102</c:v>
                </c:pt>
                <c:pt idx="373">
                  <c:v>0.52385717176576796</c:v>
                </c:pt>
                <c:pt idx="374">
                  <c:v>0.52526161458551601</c:v>
                </c:pt>
                <c:pt idx="375">
                  <c:v>0.52666605740526296</c:v>
                </c:pt>
                <c:pt idx="376">
                  <c:v>0.52807050022501101</c:v>
                </c:pt>
                <c:pt idx="377">
                  <c:v>0.52947494304475795</c:v>
                </c:pt>
                <c:pt idx="378">
                  <c:v>0.530879385864506</c:v>
                </c:pt>
                <c:pt idx="379">
                  <c:v>0.53228382868425295</c:v>
                </c:pt>
                <c:pt idx="380">
                  <c:v>0.533688271504</c:v>
                </c:pt>
                <c:pt idx="381">
                  <c:v>0.53509271432374805</c:v>
                </c:pt>
                <c:pt idx="382">
                  <c:v>0.536497157143495</c:v>
                </c:pt>
                <c:pt idx="383">
                  <c:v>0.53790159996324205</c:v>
                </c:pt>
                <c:pt idx="384">
                  <c:v>0.53930604278298999</c:v>
                </c:pt>
                <c:pt idx="385">
                  <c:v>0.54071048560273705</c:v>
                </c:pt>
                <c:pt idx="386">
                  <c:v>0.54211492842248499</c:v>
                </c:pt>
                <c:pt idx="387">
                  <c:v>0.54351937124223204</c:v>
                </c:pt>
                <c:pt idx="388">
                  <c:v>0.54492381406197998</c:v>
                </c:pt>
                <c:pt idx="389">
                  <c:v>0.54632825688172704</c:v>
                </c:pt>
                <c:pt idx="390">
                  <c:v>0.54773269970147398</c:v>
                </c:pt>
                <c:pt idx="391">
                  <c:v>0.54913714252122203</c:v>
                </c:pt>
                <c:pt idx="392">
                  <c:v>0.55054158534096898</c:v>
                </c:pt>
                <c:pt idx="393">
                  <c:v>0.55194602816071703</c:v>
                </c:pt>
                <c:pt idx="394">
                  <c:v>0.55335047098046397</c:v>
                </c:pt>
                <c:pt idx="395">
                  <c:v>0.55475491380021102</c:v>
                </c:pt>
                <c:pt idx="396">
                  <c:v>0.55615935661995897</c:v>
                </c:pt>
                <c:pt idx="397">
                  <c:v>0.55756379943970602</c:v>
                </c:pt>
                <c:pt idx="398">
                  <c:v>0.55896824225945396</c:v>
                </c:pt>
                <c:pt idx="399">
                  <c:v>0.56037268507920102</c:v>
                </c:pt>
                <c:pt idx="400">
                  <c:v>0.56177712789894796</c:v>
                </c:pt>
                <c:pt idx="401">
                  <c:v>0.56318157071869601</c:v>
                </c:pt>
                <c:pt idx="402">
                  <c:v>0.56458601353844295</c:v>
                </c:pt>
                <c:pt idx="403">
                  <c:v>0.56599045635819101</c:v>
                </c:pt>
                <c:pt idx="404">
                  <c:v>0.56739489917793795</c:v>
                </c:pt>
                <c:pt idx="405">
                  <c:v>0.568799341997685</c:v>
                </c:pt>
                <c:pt idx="406">
                  <c:v>0.57020378481743195</c:v>
                </c:pt>
                <c:pt idx="407">
                  <c:v>0.57160822763718</c:v>
                </c:pt>
                <c:pt idx="408">
                  <c:v>0.57301267045692705</c:v>
                </c:pt>
                <c:pt idx="409">
                  <c:v>0.574417113276675</c:v>
                </c:pt>
                <c:pt idx="410">
                  <c:v>0.57582155609642205</c:v>
                </c:pt>
                <c:pt idx="411">
                  <c:v>0.57722599891616999</c:v>
                </c:pt>
                <c:pt idx="412">
                  <c:v>0.57863044173591704</c:v>
                </c:pt>
                <c:pt idx="413">
                  <c:v>0.58003488455566399</c:v>
                </c:pt>
                <c:pt idx="414">
                  <c:v>0.58143932737541204</c:v>
                </c:pt>
                <c:pt idx="415">
                  <c:v>0.58284377019515898</c:v>
                </c:pt>
                <c:pt idx="416">
                  <c:v>0.58424821301490704</c:v>
                </c:pt>
                <c:pt idx="417">
                  <c:v>0.58565265583465398</c:v>
                </c:pt>
                <c:pt idx="418">
                  <c:v>0.58705709865440103</c:v>
                </c:pt>
                <c:pt idx="419">
                  <c:v>0.58846154147414897</c:v>
                </c:pt>
                <c:pt idx="420">
                  <c:v>0.58986598429389603</c:v>
                </c:pt>
                <c:pt idx="421">
                  <c:v>0.59127042711364397</c:v>
                </c:pt>
                <c:pt idx="422">
                  <c:v>0.59267486993339102</c:v>
                </c:pt>
                <c:pt idx="423">
                  <c:v>0.59407931275313797</c:v>
                </c:pt>
                <c:pt idx="424">
                  <c:v>0.59548375557288602</c:v>
                </c:pt>
                <c:pt idx="425">
                  <c:v>0.59688819839263296</c:v>
                </c:pt>
                <c:pt idx="426">
                  <c:v>0.59829264121238102</c:v>
                </c:pt>
                <c:pt idx="427">
                  <c:v>0.59969708403212796</c:v>
                </c:pt>
                <c:pt idx="428">
                  <c:v>0.60110152685187501</c:v>
                </c:pt>
                <c:pt idx="429">
                  <c:v>0.60250596967162195</c:v>
                </c:pt>
                <c:pt idx="430">
                  <c:v>0.60391041249137001</c:v>
                </c:pt>
                <c:pt idx="431">
                  <c:v>0.60531485531111695</c:v>
                </c:pt>
                <c:pt idx="432">
                  <c:v>0.606719298130865</c:v>
                </c:pt>
                <c:pt idx="433">
                  <c:v>0.60812374095061195</c:v>
                </c:pt>
                <c:pt idx="434">
                  <c:v>0.609528183770359</c:v>
                </c:pt>
                <c:pt idx="435">
                  <c:v>0.61093262659010705</c:v>
                </c:pt>
                <c:pt idx="436">
                  <c:v>0.612337069409854</c:v>
                </c:pt>
                <c:pt idx="437">
                  <c:v>0.61374151222960205</c:v>
                </c:pt>
                <c:pt idx="438">
                  <c:v>0.61514595504934899</c:v>
                </c:pt>
                <c:pt idx="439">
                  <c:v>0.61655039786909704</c:v>
                </c:pt>
                <c:pt idx="440">
                  <c:v>0.61795484068884399</c:v>
                </c:pt>
                <c:pt idx="441">
                  <c:v>0.61935928350859204</c:v>
                </c:pt>
                <c:pt idx="442">
                  <c:v>0.62076372632833898</c:v>
                </c:pt>
                <c:pt idx="443">
                  <c:v>0.62216816914808604</c:v>
                </c:pt>
                <c:pt idx="444">
                  <c:v>0.62357261196783298</c:v>
                </c:pt>
                <c:pt idx="445">
                  <c:v>0.62497705478758103</c:v>
                </c:pt>
                <c:pt idx="446">
                  <c:v>0.62638149760732797</c:v>
                </c:pt>
                <c:pt idx="447">
                  <c:v>0.62778594042707603</c:v>
                </c:pt>
                <c:pt idx="448">
                  <c:v>0.62919038324682297</c:v>
                </c:pt>
                <c:pt idx="449">
                  <c:v>0.63059482606657102</c:v>
                </c:pt>
                <c:pt idx="450">
                  <c:v>0.63199926888631797</c:v>
                </c:pt>
                <c:pt idx="451">
                  <c:v>0.63340371170606502</c:v>
                </c:pt>
                <c:pt idx="452">
                  <c:v>0.63480815452581296</c:v>
                </c:pt>
                <c:pt idx="453">
                  <c:v>0.63621259734556002</c:v>
                </c:pt>
                <c:pt idx="454">
                  <c:v>0.63761704016530696</c:v>
                </c:pt>
                <c:pt idx="455">
                  <c:v>0.63902148298505501</c:v>
                </c:pt>
                <c:pt idx="456">
                  <c:v>0.64042592580480195</c:v>
                </c:pt>
                <c:pt idx="457">
                  <c:v>0.64183036862455001</c:v>
                </c:pt>
                <c:pt idx="458">
                  <c:v>0.64323481144429695</c:v>
                </c:pt>
                <c:pt idx="459">
                  <c:v>0.644639254264044</c:v>
                </c:pt>
                <c:pt idx="460">
                  <c:v>0.64604369708379195</c:v>
                </c:pt>
                <c:pt idx="461">
                  <c:v>0.647448139903539</c:v>
                </c:pt>
                <c:pt idx="462">
                  <c:v>0.64885258272328705</c:v>
                </c:pt>
                <c:pt idx="463">
                  <c:v>0.650257025543034</c:v>
                </c:pt>
                <c:pt idx="464">
                  <c:v>0.65166146836278105</c:v>
                </c:pt>
                <c:pt idx="465">
                  <c:v>0.65306591118252899</c:v>
                </c:pt>
                <c:pt idx="466">
                  <c:v>0.65447035400227604</c:v>
                </c:pt>
                <c:pt idx="467">
                  <c:v>0.65587479682202399</c:v>
                </c:pt>
                <c:pt idx="468">
                  <c:v>0.65727923964177104</c:v>
                </c:pt>
                <c:pt idx="469">
                  <c:v>0.65868368246151798</c:v>
                </c:pt>
                <c:pt idx="470">
                  <c:v>0.66008812528126504</c:v>
                </c:pt>
                <c:pt idx="471">
                  <c:v>0.66149256810101298</c:v>
                </c:pt>
                <c:pt idx="472">
                  <c:v>0.66289701092076103</c:v>
                </c:pt>
                <c:pt idx="473">
                  <c:v>0.66430145374050797</c:v>
                </c:pt>
                <c:pt idx="474">
                  <c:v>0.66570589656025503</c:v>
                </c:pt>
                <c:pt idx="475">
                  <c:v>0.66711033938000297</c:v>
                </c:pt>
                <c:pt idx="476">
                  <c:v>0.66851478219975002</c:v>
                </c:pt>
                <c:pt idx="477">
                  <c:v>0.66991922501949797</c:v>
                </c:pt>
                <c:pt idx="478">
                  <c:v>0.67132366783924502</c:v>
                </c:pt>
                <c:pt idx="479">
                  <c:v>0.67272811065899196</c:v>
                </c:pt>
                <c:pt idx="480">
                  <c:v>0.67413255347874002</c:v>
                </c:pt>
                <c:pt idx="481">
                  <c:v>0.67553699629848696</c:v>
                </c:pt>
                <c:pt idx="482">
                  <c:v>0.67694143911823401</c:v>
                </c:pt>
                <c:pt idx="483">
                  <c:v>0.67834588193798195</c:v>
                </c:pt>
                <c:pt idx="484">
                  <c:v>0.67975032475772901</c:v>
                </c:pt>
                <c:pt idx="485">
                  <c:v>0.68115476757747695</c:v>
                </c:pt>
                <c:pt idx="486">
                  <c:v>0.682559210397224</c:v>
                </c:pt>
                <c:pt idx="487">
                  <c:v>0.68396365321697195</c:v>
                </c:pt>
                <c:pt idx="488">
                  <c:v>0.685368096036719</c:v>
                </c:pt>
                <c:pt idx="489">
                  <c:v>0.68677253885646605</c:v>
                </c:pt>
                <c:pt idx="490">
                  <c:v>0.688176981676213</c:v>
                </c:pt>
                <c:pt idx="491">
                  <c:v>0.68958142449596105</c:v>
                </c:pt>
                <c:pt idx="492">
                  <c:v>0.69098586731570799</c:v>
                </c:pt>
                <c:pt idx="493">
                  <c:v>0.69239031013545604</c:v>
                </c:pt>
                <c:pt idx="494">
                  <c:v>0.69379475295520299</c:v>
                </c:pt>
                <c:pt idx="495">
                  <c:v>0.69519919577495004</c:v>
                </c:pt>
                <c:pt idx="496">
                  <c:v>0.69660363859469798</c:v>
                </c:pt>
                <c:pt idx="497">
                  <c:v>0.69800808141444504</c:v>
                </c:pt>
                <c:pt idx="498">
                  <c:v>0.69941252423419298</c:v>
                </c:pt>
                <c:pt idx="499">
                  <c:v>0.70081696705394003</c:v>
                </c:pt>
                <c:pt idx="500">
                  <c:v>0.70222140987368697</c:v>
                </c:pt>
                <c:pt idx="501">
                  <c:v>0.70362585269343503</c:v>
                </c:pt>
                <c:pt idx="502">
                  <c:v>0.70503029551318197</c:v>
                </c:pt>
                <c:pt idx="503">
                  <c:v>0.70643473833293002</c:v>
                </c:pt>
                <c:pt idx="504">
                  <c:v>0.70783918115267697</c:v>
                </c:pt>
                <c:pt idx="505">
                  <c:v>0.70924362397242402</c:v>
                </c:pt>
                <c:pt idx="506">
                  <c:v>0.71064806679217196</c:v>
                </c:pt>
                <c:pt idx="507">
                  <c:v>0.71205250961191902</c:v>
                </c:pt>
                <c:pt idx="508">
                  <c:v>0.71345695243166596</c:v>
                </c:pt>
                <c:pt idx="509">
                  <c:v>0.71486139525141401</c:v>
                </c:pt>
                <c:pt idx="510">
                  <c:v>0.71626583807116095</c:v>
                </c:pt>
                <c:pt idx="511">
                  <c:v>0.71767028089090901</c:v>
                </c:pt>
                <c:pt idx="512">
                  <c:v>0.71907472371065595</c:v>
                </c:pt>
                <c:pt idx="513">
                  <c:v>0.720479166530404</c:v>
                </c:pt>
                <c:pt idx="514">
                  <c:v>0.72188360935015095</c:v>
                </c:pt>
                <c:pt idx="515">
                  <c:v>0.723288052169898</c:v>
                </c:pt>
                <c:pt idx="516">
                  <c:v>0.72469249498964605</c:v>
                </c:pt>
                <c:pt idx="517">
                  <c:v>0.72609693780939299</c:v>
                </c:pt>
                <c:pt idx="518">
                  <c:v>0.72750138062914105</c:v>
                </c:pt>
                <c:pt idx="519">
                  <c:v>0.72890582344888799</c:v>
                </c:pt>
                <c:pt idx="520">
                  <c:v>0.73031026626863504</c:v>
                </c:pt>
                <c:pt idx="521">
                  <c:v>0.73171470908838299</c:v>
                </c:pt>
                <c:pt idx="522">
                  <c:v>0.73311915190813004</c:v>
                </c:pt>
                <c:pt idx="523">
                  <c:v>0.73452359472787698</c:v>
                </c:pt>
                <c:pt idx="524">
                  <c:v>0.73592803754762504</c:v>
                </c:pt>
                <c:pt idx="525">
                  <c:v>0.73733248036737198</c:v>
                </c:pt>
                <c:pt idx="526">
                  <c:v>0.73873692318712003</c:v>
                </c:pt>
                <c:pt idx="527">
                  <c:v>0.74014136600686697</c:v>
                </c:pt>
                <c:pt idx="528">
                  <c:v>0.74154580882661503</c:v>
                </c:pt>
                <c:pt idx="529">
                  <c:v>0.74295025164636197</c:v>
                </c:pt>
                <c:pt idx="530">
                  <c:v>0.74435469446610902</c:v>
                </c:pt>
                <c:pt idx="531">
                  <c:v>0.74575913728585697</c:v>
                </c:pt>
                <c:pt idx="532">
                  <c:v>0.74716358010560402</c:v>
                </c:pt>
                <c:pt idx="533">
                  <c:v>0.74856802292535096</c:v>
                </c:pt>
                <c:pt idx="534">
                  <c:v>0.74997246574509902</c:v>
                </c:pt>
                <c:pt idx="535">
                  <c:v>0.75137690856484596</c:v>
                </c:pt>
                <c:pt idx="536">
                  <c:v>0.75278135138459401</c:v>
                </c:pt>
                <c:pt idx="537">
                  <c:v>0.75418579420434095</c:v>
                </c:pt>
                <c:pt idx="538">
                  <c:v>0.75559023702408801</c:v>
                </c:pt>
                <c:pt idx="539">
                  <c:v>0.75699467984383595</c:v>
                </c:pt>
                <c:pt idx="540">
                  <c:v>0.758399122663583</c:v>
                </c:pt>
                <c:pt idx="541">
                  <c:v>0.75980356548332995</c:v>
                </c:pt>
                <c:pt idx="542">
                  <c:v>0.761208008303078</c:v>
                </c:pt>
                <c:pt idx="543">
                  <c:v>0.76261245112282505</c:v>
                </c:pt>
                <c:pt idx="544">
                  <c:v>0.764016893942572</c:v>
                </c:pt>
                <c:pt idx="545">
                  <c:v>0.76542133676232005</c:v>
                </c:pt>
                <c:pt idx="546">
                  <c:v>0.76682577958206699</c:v>
                </c:pt>
                <c:pt idx="547">
                  <c:v>0.76823022240181404</c:v>
                </c:pt>
                <c:pt idx="548">
                  <c:v>0.76963466522156199</c:v>
                </c:pt>
                <c:pt idx="549">
                  <c:v>0.77103910804130904</c:v>
                </c:pt>
                <c:pt idx="550">
                  <c:v>0.77244355086105598</c:v>
                </c:pt>
                <c:pt idx="551">
                  <c:v>0.77384799368080404</c:v>
                </c:pt>
                <c:pt idx="552">
                  <c:v>0.77525243650055098</c:v>
                </c:pt>
                <c:pt idx="553">
                  <c:v>0.77665687932029803</c:v>
                </c:pt>
                <c:pt idx="554">
                  <c:v>0.77806132214004498</c:v>
                </c:pt>
                <c:pt idx="555">
                  <c:v>0.77946576495979303</c:v>
                </c:pt>
                <c:pt idx="556">
                  <c:v>0.78087020777953997</c:v>
                </c:pt>
                <c:pt idx="557">
                  <c:v>0.78227465059928702</c:v>
                </c:pt>
                <c:pt idx="558">
                  <c:v>0.78367909341903497</c:v>
                </c:pt>
                <c:pt idx="559">
                  <c:v>0.78508353623878202</c:v>
                </c:pt>
                <c:pt idx="560">
                  <c:v>0.78648797905852896</c:v>
                </c:pt>
                <c:pt idx="561">
                  <c:v>0.78789242187827602</c:v>
                </c:pt>
                <c:pt idx="562">
                  <c:v>0.78929686469802396</c:v>
                </c:pt>
                <c:pt idx="563">
                  <c:v>0.79070130751777101</c:v>
                </c:pt>
                <c:pt idx="564">
                  <c:v>0.79210575033751796</c:v>
                </c:pt>
                <c:pt idx="565">
                  <c:v>0.79351019315726501</c:v>
                </c:pt>
                <c:pt idx="566">
                  <c:v>0.79491463597701295</c:v>
                </c:pt>
                <c:pt idx="567">
                  <c:v>0.79631907879676</c:v>
                </c:pt>
                <c:pt idx="568">
                  <c:v>0.79772352161650795</c:v>
                </c:pt>
                <c:pt idx="569">
                  <c:v>0.799127964436255</c:v>
                </c:pt>
                <c:pt idx="570">
                  <c:v>0.80053240725600205</c:v>
                </c:pt>
                <c:pt idx="571">
                  <c:v>0.80193685007575</c:v>
                </c:pt>
                <c:pt idx="572">
                  <c:v>0.80334129289549705</c:v>
                </c:pt>
                <c:pt idx="573">
                  <c:v>0.80474573571524399</c:v>
                </c:pt>
                <c:pt idx="574">
                  <c:v>0.80615017853499205</c:v>
                </c:pt>
                <c:pt idx="575">
                  <c:v>0.80755462135473899</c:v>
                </c:pt>
                <c:pt idx="576">
                  <c:v>0.80895906417448604</c:v>
                </c:pt>
                <c:pt idx="577">
                  <c:v>0.81036350699423298</c:v>
                </c:pt>
                <c:pt idx="578">
                  <c:v>0.81176794981398104</c:v>
                </c:pt>
                <c:pt idx="579">
                  <c:v>0.81317239263372798</c:v>
                </c:pt>
                <c:pt idx="580">
                  <c:v>0.81457683545347603</c:v>
                </c:pt>
                <c:pt idx="581">
                  <c:v>0.81598127827322298</c:v>
                </c:pt>
                <c:pt idx="582">
                  <c:v>0.81738572109297003</c:v>
                </c:pt>
                <c:pt idx="583">
                  <c:v>0.81879016391271697</c:v>
                </c:pt>
                <c:pt idx="584">
                  <c:v>0.82019460673246503</c:v>
                </c:pt>
                <c:pt idx="585">
                  <c:v>0.82159904955221197</c:v>
                </c:pt>
                <c:pt idx="586">
                  <c:v>0.82300349237195902</c:v>
                </c:pt>
                <c:pt idx="587">
                  <c:v>0.82440793519170597</c:v>
                </c:pt>
                <c:pt idx="588">
                  <c:v>0.82581237801145402</c:v>
                </c:pt>
                <c:pt idx="589">
                  <c:v>0.82721682083120096</c:v>
                </c:pt>
                <c:pt idx="590">
                  <c:v>0.82862126365094901</c:v>
                </c:pt>
                <c:pt idx="591">
                  <c:v>0.83002570647069596</c:v>
                </c:pt>
                <c:pt idx="592">
                  <c:v>0.83143014929044301</c:v>
                </c:pt>
                <c:pt idx="593">
                  <c:v>0.83283459211019095</c:v>
                </c:pt>
                <c:pt idx="594">
                  <c:v>0.83423903492993801</c:v>
                </c:pt>
                <c:pt idx="595">
                  <c:v>0.83564347774968495</c:v>
                </c:pt>
                <c:pt idx="596">
                  <c:v>0.837047920569432</c:v>
                </c:pt>
                <c:pt idx="597">
                  <c:v>0.83845236338918006</c:v>
                </c:pt>
                <c:pt idx="598">
                  <c:v>0.839856806208927</c:v>
                </c:pt>
                <c:pt idx="599">
                  <c:v>0.84126124902867405</c:v>
                </c:pt>
                <c:pt idx="600">
                  <c:v>0.84266569184842199</c:v>
                </c:pt>
                <c:pt idx="601">
                  <c:v>0.84407013466816905</c:v>
                </c:pt>
                <c:pt idx="602">
                  <c:v>0.84547457748791599</c:v>
                </c:pt>
                <c:pt idx="603">
                  <c:v>0.84687902030766404</c:v>
                </c:pt>
                <c:pt idx="604">
                  <c:v>0.84828346312741099</c:v>
                </c:pt>
                <c:pt idx="605">
                  <c:v>0.84968790594715804</c:v>
                </c:pt>
                <c:pt idx="606">
                  <c:v>0.85109234876690498</c:v>
                </c:pt>
                <c:pt idx="607">
                  <c:v>0.85249679158665304</c:v>
                </c:pt>
                <c:pt idx="608">
                  <c:v>0.85390123440639998</c:v>
                </c:pt>
                <c:pt idx="609">
                  <c:v>0.85530567722614703</c:v>
                </c:pt>
                <c:pt idx="610">
                  <c:v>0.85671012004589497</c:v>
                </c:pt>
                <c:pt idx="611">
                  <c:v>0.85811456286564203</c:v>
                </c:pt>
                <c:pt idx="612">
                  <c:v>0.85951900568538897</c:v>
                </c:pt>
                <c:pt idx="613">
                  <c:v>0.86092344850513702</c:v>
                </c:pt>
                <c:pt idx="614">
                  <c:v>0.86232789132488397</c:v>
                </c:pt>
                <c:pt idx="615">
                  <c:v>0.86373233414463102</c:v>
                </c:pt>
                <c:pt idx="616">
                  <c:v>0.86513677696437796</c:v>
                </c:pt>
                <c:pt idx="617">
                  <c:v>0.86654121978412602</c:v>
                </c:pt>
                <c:pt idx="618">
                  <c:v>0.86794566260387296</c:v>
                </c:pt>
                <c:pt idx="619">
                  <c:v>0.86935010542362001</c:v>
                </c:pt>
                <c:pt idx="620">
                  <c:v>0.87075454824336795</c:v>
                </c:pt>
                <c:pt idx="621">
                  <c:v>0.87215899106311501</c:v>
                </c:pt>
                <c:pt idx="622">
                  <c:v>0.87356343388286195</c:v>
                </c:pt>
                <c:pt idx="623">
                  <c:v>0.87496787670261</c:v>
                </c:pt>
                <c:pt idx="624">
                  <c:v>0.87637231952235695</c:v>
                </c:pt>
                <c:pt idx="625">
                  <c:v>0.877776762342104</c:v>
                </c:pt>
                <c:pt idx="626">
                  <c:v>0.87918120516185205</c:v>
                </c:pt>
                <c:pt idx="627">
                  <c:v>0.880585647981599</c:v>
                </c:pt>
                <c:pt idx="628">
                  <c:v>0.88199009080134605</c:v>
                </c:pt>
                <c:pt idx="629">
                  <c:v>0.88339453362109399</c:v>
                </c:pt>
                <c:pt idx="630">
                  <c:v>0.88479897644084105</c:v>
                </c:pt>
                <c:pt idx="631">
                  <c:v>0.88620341926058799</c:v>
                </c:pt>
                <c:pt idx="632">
                  <c:v>0.88760786208033604</c:v>
                </c:pt>
                <c:pt idx="633">
                  <c:v>0.88901230490008198</c:v>
                </c:pt>
                <c:pt idx="634">
                  <c:v>0.89041674771983004</c:v>
                </c:pt>
                <c:pt idx="635">
                  <c:v>0.89182119053957798</c:v>
                </c:pt>
                <c:pt idx="636">
                  <c:v>0.89322563335932503</c:v>
                </c:pt>
                <c:pt idx="637">
                  <c:v>0.89463007617907198</c:v>
                </c:pt>
                <c:pt idx="638">
                  <c:v>0.89603451899881903</c:v>
                </c:pt>
                <c:pt idx="639">
                  <c:v>0.89743896181856597</c:v>
                </c:pt>
                <c:pt idx="640">
                  <c:v>0.89884340463831403</c:v>
                </c:pt>
                <c:pt idx="641">
                  <c:v>0.90024784745806097</c:v>
                </c:pt>
                <c:pt idx="642">
                  <c:v>0.90165229027780902</c:v>
                </c:pt>
                <c:pt idx="643">
                  <c:v>0.90305673309755596</c:v>
                </c:pt>
                <c:pt idx="644">
                  <c:v>0.90446117591730302</c:v>
                </c:pt>
                <c:pt idx="645">
                  <c:v>0.90586561873704996</c:v>
                </c:pt>
                <c:pt idx="646">
                  <c:v>0.90727006155679801</c:v>
                </c:pt>
                <c:pt idx="647">
                  <c:v>0.90867450437654496</c:v>
                </c:pt>
                <c:pt idx="648">
                  <c:v>0.91007894719629201</c:v>
                </c:pt>
                <c:pt idx="649">
                  <c:v>0.91148339001603895</c:v>
                </c:pt>
                <c:pt idx="650">
                  <c:v>0.91288783283578701</c:v>
                </c:pt>
                <c:pt idx="651">
                  <c:v>0.91429227565553395</c:v>
                </c:pt>
                <c:pt idx="652">
                  <c:v>0.915696718475282</c:v>
                </c:pt>
                <c:pt idx="653">
                  <c:v>0.91710116129502905</c:v>
                </c:pt>
                <c:pt idx="654">
                  <c:v>0.918505604114776</c:v>
                </c:pt>
                <c:pt idx="655">
                  <c:v>0.91991004693452405</c:v>
                </c:pt>
                <c:pt idx="656">
                  <c:v>0.92131448975427099</c:v>
                </c:pt>
                <c:pt idx="657">
                  <c:v>0.92271893257401805</c:v>
                </c:pt>
                <c:pt idx="658">
                  <c:v>0.92412337539376499</c:v>
                </c:pt>
                <c:pt idx="659">
                  <c:v>0.92552781821351304</c:v>
                </c:pt>
                <c:pt idx="660">
                  <c:v>0.92693226103325999</c:v>
                </c:pt>
                <c:pt idx="661">
                  <c:v>0.92833670385300704</c:v>
                </c:pt>
                <c:pt idx="662">
                  <c:v>0.92974114667275498</c:v>
                </c:pt>
                <c:pt idx="663">
                  <c:v>0.93114558949250203</c:v>
                </c:pt>
                <c:pt idx="664">
                  <c:v>0.93255003231224898</c:v>
                </c:pt>
                <c:pt idx="665">
                  <c:v>0.93395447513199703</c:v>
                </c:pt>
                <c:pt idx="666">
                  <c:v>0.93535891795174397</c:v>
                </c:pt>
                <c:pt idx="667">
                  <c:v>0.93676336077149103</c:v>
                </c:pt>
                <c:pt idx="668">
                  <c:v>0.93816780359123797</c:v>
                </c:pt>
                <c:pt idx="669">
                  <c:v>0.93957224641098602</c:v>
                </c:pt>
                <c:pt idx="670">
                  <c:v>0.94097668923073297</c:v>
                </c:pt>
                <c:pt idx="671">
                  <c:v>0.94238113205048002</c:v>
                </c:pt>
                <c:pt idx="672">
                  <c:v>0.94378557487022796</c:v>
                </c:pt>
                <c:pt idx="673">
                  <c:v>0.94519001768997502</c:v>
                </c:pt>
                <c:pt idx="674">
                  <c:v>0.94659446050972196</c:v>
                </c:pt>
                <c:pt idx="675">
                  <c:v>0.94799890332947001</c:v>
                </c:pt>
                <c:pt idx="676">
                  <c:v>0.94940334614921695</c:v>
                </c:pt>
                <c:pt idx="677">
                  <c:v>0.95080778896896401</c:v>
                </c:pt>
                <c:pt idx="678">
                  <c:v>0.95221223178871095</c:v>
                </c:pt>
                <c:pt idx="679">
                  <c:v>0.953616674608459</c:v>
                </c:pt>
                <c:pt idx="680">
                  <c:v>0.95502111742820595</c:v>
                </c:pt>
                <c:pt idx="681">
                  <c:v>0.956425560247953</c:v>
                </c:pt>
                <c:pt idx="682">
                  <c:v>0.95783000306770105</c:v>
                </c:pt>
                <c:pt idx="683">
                  <c:v>0.959234445887448</c:v>
                </c:pt>
                <c:pt idx="684">
                  <c:v>0.96063888870719505</c:v>
                </c:pt>
                <c:pt idx="685">
                  <c:v>0.96204333152694299</c:v>
                </c:pt>
                <c:pt idx="686">
                  <c:v>0.96344777434669004</c:v>
                </c:pt>
                <c:pt idx="687">
                  <c:v>0.96485221716643699</c:v>
                </c:pt>
                <c:pt idx="688">
                  <c:v>0.96625665998618504</c:v>
                </c:pt>
                <c:pt idx="689">
                  <c:v>0.96766110280593198</c:v>
                </c:pt>
                <c:pt idx="690">
                  <c:v>0.96906554562567904</c:v>
                </c:pt>
                <c:pt idx="691">
                  <c:v>0.97046998844542598</c:v>
                </c:pt>
                <c:pt idx="692">
                  <c:v>0.97187443126517403</c:v>
                </c:pt>
                <c:pt idx="693">
                  <c:v>0.97327887408492098</c:v>
                </c:pt>
                <c:pt idx="694">
                  <c:v>0.97468331690466803</c:v>
                </c:pt>
                <c:pt idx="695">
                  <c:v>0.97608775972441497</c:v>
                </c:pt>
                <c:pt idx="696">
                  <c:v>0.97749220254416302</c:v>
                </c:pt>
                <c:pt idx="697">
                  <c:v>0.97889664536390997</c:v>
                </c:pt>
                <c:pt idx="698">
                  <c:v>0.98030108818365802</c:v>
                </c:pt>
                <c:pt idx="699">
                  <c:v>0.98170553100340496</c:v>
                </c:pt>
                <c:pt idx="700">
                  <c:v>0.98310997382315202</c:v>
                </c:pt>
                <c:pt idx="701">
                  <c:v>0.98451441664289996</c:v>
                </c:pt>
                <c:pt idx="702">
                  <c:v>0.98591885946264701</c:v>
                </c:pt>
                <c:pt idx="703">
                  <c:v>0.98732330228239396</c:v>
                </c:pt>
                <c:pt idx="704">
                  <c:v>0.98872774510214201</c:v>
                </c:pt>
                <c:pt idx="705">
                  <c:v>0.99013218792188895</c:v>
                </c:pt>
                <c:pt idx="706">
                  <c:v>0.991536630741636</c:v>
                </c:pt>
                <c:pt idx="707">
                  <c:v>0.99294107356138395</c:v>
                </c:pt>
                <c:pt idx="708">
                  <c:v>0.994345516381131</c:v>
                </c:pt>
                <c:pt idx="709">
                  <c:v>0.99574995920087805</c:v>
                </c:pt>
                <c:pt idx="710">
                  <c:v>0.997154402020625</c:v>
                </c:pt>
                <c:pt idx="711">
                  <c:v>0.99855884484037305</c:v>
                </c:pt>
                <c:pt idx="712">
                  <c:v>0.99996328766011999</c:v>
                </c:pt>
                <c:pt idx="713">
                  <c:v>1.0013677304798669</c:v>
                </c:pt>
                <c:pt idx="714">
                  <c:v>1.0027721732996151</c:v>
                </c:pt>
                <c:pt idx="715">
                  <c:v>1.0041766161193619</c:v>
                </c:pt>
                <c:pt idx="716">
                  <c:v>1.005581058939109</c:v>
                </c:pt>
                <c:pt idx="717">
                  <c:v>1.0069855017588569</c:v>
                </c:pt>
                <c:pt idx="718">
                  <c:v>1.008389944578604</c:v>
                </c:pt>
                <c:pt idx="719">
                  <c:v>1.009794387398351</c:v>
                </c:pt>
                <c:pt idx="720">
                  <c:v>1.0111988302180981</c:v>
                </c:pt>
                <c:pt idx="721">
                  <c:v>1.012603273037846</c:v>
                </c:pt>
                <c:pt idx="722">
                  <c:v>1.0140077158575931</c:v>
                </c:pt>
                <c:pt idx="723">
                  <c:v>1.0154121586773399</c:v>
                </c:pt>
                <c:pt idx="724">
                  <c:v>1.0168166014970881</c:v>
                </c:pt>
                <c:pt idx="725">
                  <c:v>1.0182210443168349</c:v>
                </c:pt>
                <c:pt idx="726">
                  <c:v>1.019625487136582</c:v>
                </c:pt>
                <c:pt idx="727">
                  <c:v>1.0210299299563299</c:v>
                </c:pt>
                <c:pt idx="728">
                  <c:v>1.022434372776077</c:v>
                </c:pt>
                <c:pt idx="729">
                  <c:v>1.023838815595824</c:v>
                </c:pt>
                <c:pt idx="730">
                  <c:v>1.0252432584155711</c:v>
                </c:pt>
                <c:pt idx="731">
                  <c:v>1.0266477012353199</c:v>
                </c:pt>
                <c:pt idx="732">
                  <c:v>1.028052144055067</c:v>
                </c:pt>
                <c:pt idx="733">
                  <c:v>1.029456586874814</c:v>
                </c:pt>
                <c:pt idx="734">
                  <c:v>1.0308610296945611</c:v>
                </c:pt>
                <c:pt idx="735">
                  <c:v>1.0322654725143079</c:v>
                </c:pt>
                <c:pt idx="736">
                  <c:v>1.0336699153340549</c:v>
                </c:pt>
                <c:pt idx="737">
                  <c:v>1.035074358153802</c:v>
                </c:pt>
                <c:pt idx="738">
                  <c:v>1.0364788009735499</c:v>
                </c:pt>
                <c:pt idx="739">
                  <c:v>1.037883243793297</c:v>
                </c:pt>
                <c:pt idx="740">
                  <c:v>1.0392876866130449</c:v>
                </c:pt>
                <c:pt idx="741">
                  <c:v>1.040692129432792</c:v>
                </c:pt>
                <c:pt idx="742">
                  <c:v>1.0420965722525399</c:v>
                </c:pt>
                <c:pt idx="743">
                  <c:v>1.0435010150722861</c:v>
                </c:pt>
                <c:pt idx="744">
                  <c:v>1.044905457892034</c:v>
                </c:pt>
                <c:pt idx="745">
                  <c:v>1.0463099007117811</c:v>
                </c:pt>
                <c:pt idx="746">
                  <c:v>1.0477143435315299</c:v>
                </c:pt>
                <c:pt idx="747">
                  <c:v>1.0491187863512761</c:v>
                </c:pt>
                <c:pt idx="748">
                  <c:v>1.0505232291710229</c:v>
                </c:pt>
                <c:pt idx="749">
                  <c:v>1.05192767199077</c:v>
                </c:pt>
                <c:pt idx="750">
                  <c:v>1.0533321148105179</c:v>
                </c:pt>
                <c:pt idx="751">
                  <c:v>1.054736557630265</c:v>
                </c:pt>
                <c:pt idx="752">
                  <c:v>1.056141000450012</c:v>
                </c:pt>
                <c:pt idx="753">
                  <c:v>1.05754544326976</c:v>
                </c:pt>
                <c:pt idx="754">
                  <c:v>1.058949886089507</c:v>
                </c:pt>
                <c:pt idx="755">
                  <c:v>1.0603543289092541</c:v>
                </c:pt>
                <c:pt idx="756">
                  <c:v>1.061758771729002</c:v>
                </c:pt>
                <c:pt idx="757">
                  <c:v>1.06316321454875</c:v>
                </c:pt>
                <c:pt idx="758">
                  <c:v>1.0645676573684959</c:v>
                </c:pt>
                <c:pt idx="759">
                  <c:v>1.0659721001882441</c:v>
                </c:pt>
                <c:pt idx="760">
                  <c:v>1.0673765430079909</c:v>
                </c:pt>
                <c:pt idx="761">
                  <c:v>1.068780985827738</c:v>
                </c:pt>
                <c:pt idx="762">
                  <c:v>1.0701854286474859</c:v>
                </c:pt>
                <c:pt idx="763">
                  <c:v>1.0715898714672329</c:v>
                </c:pt>
                <c:pt idx="764">
                  <c:v>1.07299431428698</c:v>
                </c:pt>
                <c:pt idx="765">
                  <c:v>1.0743987571067271</c:v>
                </c:pt>
                <c:pt idx="766">
                  <c:v>1.075803199926475</c:v>
                </c:pt>
                <c:pt idx="767">
                  <c:v>1.077207642746222</c:v>
                </c:pt>
                <c:pt idx="768">
                  <c:v>1.07861208556597</c:v>
                </c:pt>
                <c:pt idx="769">
                  <c:v>1.080016528385717</c:v>
                </c:pt>
                <c:pt idx="770">
                  <c:v>1.0814209712054641</c:v>
                </c:pt>
                <c:pt idx="771">
                  <c:v>1.0828254140252109</c:v>
                </c:pt>
                <c:pt idx="772">
                  <c:v>1.084229856844958</c:v>
                </c:pt>
                <c:pt idx="773">
                  <c:v>1.085634299664705</c:v>
                </c:pt>
                <c:pt idx="774">
                  <c:v>1.087038742484453</c:v>
                </c:pt>
                <c:pt idx="775">
                  <c:v>1.0884431853042</c:v>
                </c:pt>
                <c:pt idx="776">
                  <c:v>1.089847628123948</c:v>
                </c:pt>
                <c:pt idx="777">
                  <c:v>1.091252070943695</c:v>
                </c:pt>
                <c:pt idx="778">
                  <c:v>1.0926565137634421</c:v>
                </c:pt>
                <c:pt idx="779">
                  <c:v>1.09406095658319</c:v>
                </c:pt>
                <c:pt idx="780">
                  <c:v>1.0954653994029371</c:v>
                </c:pt>
                <c:pt idx="781">
                  <c:v>1.0968698422226839</c:v>
                </c:pt>
                <c:pt idx="782">
                  <c:v>1.098274285042431</c:v>
                </c:pt>
                <c:pt idx="783">
                  <c:v>1.0996787278621789</c:v>
                </c:pt>
                <c:pt idx="784">
                  <c:v>1.101083170681926</c:v>
                </c:pt>
                <c:pt idx="785">
                  <c:v>1.1024876135016739</c:v>
                </c:pt>
                <c:pt idx="786">
                  <c:v>1.103892056321421</c:v>
                </c:pt>
                <c:pt idx="787">
                  <c:v>1.105296499141168</c:v>
                </c:pt>
                <c:pt idx="788">
                  <c:v>1.106700941960916</c:v>
                </c:pt>
                <c:pt idx="789">
                  <c:v>1.108105384780663</c:v>
                </c:pt>
                <c:pt idx="790">
                  <c:v>1.1095098276004101</c:v>
                </c:pt>
                <c:pt idx="791">
                  <c:v>1.1109142704201569</c:v>
                </c:pt>
                <c:pt idx="792">
                  <c:v>1.1123187132399051</c:v>
                </c:pt>
                <c:pt idx="793">
                  <c:v>1.1137231560596521</c:v>
                </c:pt>
                <c:pt idx="794">
                  <c:v>1.1151275988793989</c:v>
                </c:pt>
                <c:pt idx="795">
                  <c:v>1.1165320416991471</c:v>
                </c:pt>
                <c:pt idx="796">
                  <c:v>1.1179364845188939</c:v>
                </c:pt>
                <c:pt idx="797">
                  <c:v>1.119340927338641</c:v>
                </c:pt>
                <c:pt idx="798">
                  <c:v>1.120745370158388</c:v>
                </c:pt>
                <c:pt idx="799">
                  <c:v>1.122149812978136</c:v>
                </c:pt>
                <c:pt idx="800">
                  <c:v>1.123554255797883</c:v>
                </c:pt>
                <c:pt idx="801">
                  <c:v>1.1249586986176301</c:v>
                </c:pt>
                <c:pt idx="802">
                  <c:v>1.126363141437378</c:v>
                </c:pt>
                <c:pt idx="803">
                  <c:v>1.1277675842571251</c:v>
                </c:pt>
                <c:pt idx="804">
                  <c:v>1.129172027076873</c:v>
                </c:pt>
                <c:pt idx="805">
                  <c:v>1.1305764698966201</c:v>
                </c:pt>
                <c:pt idx="806">
                  <c:v>1.1319809127163669</c:v>
                </c:pt>
                <c:pt idx="807">
                  <c:v>1.133385355536114</c:v>
                </c:pt>
                <c:pt idx="808">
                  <c:v>1.1347897983558619</c:v>
                </c:pt>
                <c:pt idx="809">
                  <c:v>1.136194241175609</c:v>
                </c:pt>
                <c:pt idx="810">
                  <c:v>1.137598683995356</c:v>
                </c:pt>
                <c:pt idx="811">
                  <c:v>1.139003126815104</c:v>
                </c:pt>
                <c:pt idx="812">
                  <c:v>1.140407569634851</c:v>
                </c:pt>
                <c:pt idx="813">
                  <c:v>1.1418120124545981</c:v>
                </c:pt>
                <c:pt idx="814">
                  <c:v>1.1432164552743449</c:v>
                </c:pt>
                <c:pt idx="815">
                  <c:v>1.1446208980940931</c:v>
                </c:pt>
                <c:pt idx="816">
                  <c:v>1.1460253409138399</c:v>
                </c:pt>
                <c:pt idx="817">
                  <c:v>1.1474297837335869</c:v>
                </c:pt>
                <c:pt idx="818">
                  <c:v>1.1488342265533349</c:v>
                </c:pt>
                <c:pt idx="819">
                  <c:v>1.1502386693730819</c:v>
                </c:pt>
                <c:pt idx="820">
                  <c:v>1.151643112192829</c:v>
                </c:pt>
                <c:pt idx="821">
                  <c:v>1.1530475550125761</c:v>
                </c:pt>
                <c:pt idx="822">
                  <c:v>1.154451997832324</c:v>
                </c:pt>
                <c:pt idx="823">
                  <c:v>1.155856440652071</c:v>
                </c:pt>
                <c:pt idx="824">
                  <c:v>1.1572608834718201</c:v>
                </c:pt>
                <c:pt idx="825">
                  <c:v>1.158665326291566</c:v>
                </c:pt>
                <c:pt idx="826">
                  <c:v>1.1600697691113131</c:v>
                </c:pt>
                <c:pt idx="827">
                  <c:v>1.1614742119310599</c:v>
                </c:pt>
                <c:pt idx="828">
                  <c:v>1.1628786547508081</c:v>
                </c:pt>
                <c:pt idx="829">
                  <c:v>1.1642830975705549</c:v>
                </c:pt>
                <c:pt idx="830">
                  <c:v>1.1656875403903031</c:v>
                </c:pt>
                <c:pt idx="831">
                  <c:v>1.1670919832100499</c:v>
                </c:pt>
                <c:pt idx="832">
                  <c:v>1.168496426029797</c:v>
                </c:pt>
                <c:pt idx="833">
                  <c:v>1.169900868849544</c:v>
                </c:pt>
                <c:pt idx="834">
                  <c:v>1.171305311669292</c:v>
                </c:pt>
                <c:pt idx="835">
                  <c:v>1.1727097544890399</c:v>
                </c:pt>
                <c:pt idx="836">
                  <c:v>1.1741141973087861</c:v>
                </c:pt>
                <c:pt idx="837">
                  <c:v>1.175518640128534</c:v>
                </c:pt>
                <c:pt idx="838">
                  <c:v>1.1769230829482811</c:v>
                </c:pt>
                <c:pt idx="839">
                  <c:v>1.1783275257680279</c:v>
                </c:pt>
                <c:pt idx="840">
                  <c:v>1.1797319685877761</c:v>
                </c:pt>
                <c:pt idx="841">
                  <c:v>1.1811364114075229</c:v>
                </c:pt>
                <c:pt idx="842">
                  <c:v>1.18254085422727</c:v>
                </c:pt>
                <c:pt idx="843">
                  <c:v>1.183945297047017</c:v>
                </c:pt>
                <c:pt idx="844">
                  <c:v>1.185349739866765</c:v>
                </c:pt>
                <c:pt idx="845">
                  <c:v>1.186754182686512</c:v>
                </c:pt>
                <c:pt idx="846">
                  <c:v>1.1881586255062599</c:v>
                </c:pt>
                <c:pt idx="847">
                  <c:v>1.189563068326007</c:v>
                </c:pt>
                <c:pt idx="848">
                  <c:v>1.1909675111457541</c:v>
                </c:pt>
                <c:pt idx="849">
                  <c:v>1.192371953965502</c:v>
                </c:pt>
                <c:pt idx="850">
                  <c:v>1.1937763967852499</c:v>
                </c:pt>
                <c:pt idx="851">
                  <c:v>1.1951808396049961</c:v>
                </c:pt>
                <c:pt idx="852">
                  <c:v>1.1965852824247429</c:v>
                </c:pt>
                <c:pt idx="853">
                  <c:v>1.19798972524449</c:v>
                </c:pt>
                <c:pt idx="854">
                  <c:v>1.1993941680642379</c:v>
                </c:pt>
                <c:pt idx="855">
                  <c:v>1.200798610883985</c:v>
                </c:pt>
                <c:pt idx="856">
                  <c:v>1.202203053703732</c:v>
                </c:pt>
                <c:pt idx="857">
                  <c:v>1.20360749652348</c:v>
                </c:pt>
                <c:pt idx="858">
                  <c:v>1.205011939343227</c:v>
                </c:pt>
                <c:pt idx="859">
                  <c:v>1.2064163821629741</c:v>
                </c:pt>
                <c:pt idx="860">
                  <c:v>1.207820824982722</c:v>
                </c:pt>
                <c:pt idx="861">
                  <c:v>1.209225267802468</c:v>
                </c:pt>
                <c:pt idx="862">
                  <c:v>1.2106297106222159</c:v>
                </c:pt>
                <c:pt idx="863">
                  <c:v>1.2120341534419641</c:v>
                </c:pt>
                <c:pt idx="864">
                  <c:v>1.2134385962617109</c:v>
                </c:pt>
                <c:pt idx="865">
                  <c:v>1.214843039081458</c:v>
                </c:pt>
                <c:pt idx="866">
                  <c:v>1.2162474819012059</c:v>
                </c:pt>
                <c:pt idx="867">
                  <c:v>1.217651924720953</c:v>
                </c:pt>
                <c:pt idx="868">
                  <c:v>1.2190563675407</c:v>
                </c:pt>
                <c:pt idx="869">
                  <c:v>1.2204608103604471</c:v>
                </c:pt>
                <c:pt idx="870">
                  <c:v>1.221865253180193</c:v>
                </c:pt>
                <c:pt idx="871">
                  <c:v>1.223269695999935</c:v>
                </c:pt>
                <c:pt idx="872">
                  <c:v>1.2246741388196889</c:v>
                </c:pt>
                <c:pt idx="873">
                  <c:v>1.2260785816394371</c:v>
                </c:pt>
                <c:pt idx="874">
                  <c:v>1.2274830244591839</c:v>
                </c:pt>
                <c:pt idx="875">
                  <c:v>1.2288874672789309</c:v>
                </c:pt>
                <c:pt idx="876">
                  <c:v>1.230291910098678</c:v>
                </c:pt>
                <c:pt idx="877">
                  <c:v>1.2316963529184251</c:v>
                </c:pt>
                <c:pt idx="878">
                  <c:v>1.233100795738173</c:v>
                </c:pt>
                <c:pt idx="879">
                  <c:v>1.23450523855792</c:v>
                </c:pt>
                <c:pt idx="880">
                  <c:v>1.235909681377668</c:v>
                </c:pt>
                <c:pt idx="881">
                  <c:v>1.237314124197415</c:v>
                </c:pt>
                <c:pt idx="882">
                  <c:v>1.2387185670171621</c:v>
                </c:pt>
                <c:pt idx="883">
                  <c:v>1.24012300983691</c:v>
                </c:pt>
                <c:pt idx="884">
                  <c:v>1.2415274526566571</c:v>
                </c:pt>
                <c:pt idx="885">
                  <c:v>1.2429318954764039</c:v>
                </c:pt>
                <c:pt idx="886">
                  <c:v>1.2443363382961521</c:v>
                </c:pt>
                <c:pt idx="887">
                  <c:v>1.2457407811158989</c:v>
                </c:pt>
                <c:pt idx="888">
                  <c:v>1.247145223935646</c:v>
                </c:pt>
                <c:pt idx="889">
                  <c:v>1.248549666755393</c:v>
                </c:pt>
                <c:pt idx="890">
                  <c:v>1.249954109575141</c:v>
                </c:pt>
                <c:pt idx="891">
                  <c:v>1.251358552394888</c:v>
                </c:pt>
                <c:pt idx="892">
                  <c:v>1.2527629952146351</c:v>
                </c:pt>
                <c:pt idx="893">
                  <c:v>1.254167438034383</c:v>
                </c:pt>
                <c:pt idx="894">
                  <c:v>1.2555718808541301</c:v>
                </c:pt>
                <c:pt idx="895">
                  <c:v>1.2569763236738769</c:v>
                </c:pt>
                <c:pt idx="896">
                  <c:v>1.2583807664936251</c:v>
                </c:pt>
                <c:pt idx="897">
                  <c:v>1.2597852093133719</c:v>
                </c:pt>
                <c:pt idx="898">
                  <c:v>1.261189652133119</c:v>
                </c:pt>
                <c:pt idx="899">
                  <c:v>1.262594094952866</c:v>
                </c:pt>
                <c:pt idx="900">
                  <c:v>1.263998537772614</c:v>
                </c:pt>
                <c:pt idx="901">
                  <c:v>1.265402980592361</c:v>
                </c:pt>
                <c:pt idx="902">
                  <c:v>1.2668074234121081</c:v>
                </c:pt>
                <c:pt idx="903">
                  <c:v>1.268211866231856</c:v>
                </c:pt>
                <c:pt idx="904">
                  <c:v>1.2696163090516031</c:v>
                </c:pt>
                <c:pt idx="905">
                  <c:v>1.271020751871351</c:v>
                </c:pt>
                <c:pt idx="906">
                  <c:v>1.272425194691098</c:v>
                </c:pt>
                <c:pt idx="907">
                  <c:v>1.2738296375108451</c:v>
                </c:pt>
                <c:pt idx="908">
                  <c:v>1.2752340803305919</c:v>
                </c:pt>
                <c:pt idx="909">
                  <c:v>1.2766385231503401</c:v>
                </c:pt>
                <c:pt idx="910">
                  <c:v>1.2780429659700869</c:v>
                </c:pt>
                <c:pt idx="911">
                  <c:v>1.279447408789834</c:v>
                </c:pt>
                <c:pt idx="912">
                  <c:v>1.2808518516095819</c:v>
                </c:pt>
                <c:pt idx="913">
                  <c:v>1.282256294429329</c:v>
                </c:pt>
                <c:pt idx="914">
                  <c:v>1.283660737249076</c:v>
                </c:pt>
                <c:pt idx="915">
                  <c:v>1.285065180068824</c:v>
                </c:pt>
                <c:pt idx="916">
                  <c:v>1.286469622888571</c:v>
                </c:pt>
                <c:pt idx="917">
                  <c:v>1.2878740657083181</c:v>
                </c:pt>
                <c:pt idx="918">
                  <c:v>1.289278508528066</c:v>
                </c:pt>
                <c:pt idx="919">
                  <c:v>1.2906829513478131</c:v>
                </c:pt>
                <c:pt idx="920">
                  <c:v>1.2920873941675599</c:v>
                </c:pt>
                <c:pt idx="921">
                  <c:v>1.293491836987307</c:v>
                </c:pt>
                <c:pt idx="922">
                  <c:v>1.294896279807054</c:v>
                </c:pt>
                <c:pt idx="923">
                  <c:v>1.296300722626802</c:v>
                </c:pt>
                <c:pt idx="924">
                  <c:v>1.2977051654465499</c:v>
                </c:pt>
                <c:pt idx="925">
                  <c:v>1.2991096082662961</c:v>
                </c:pt>
                <c:pt idx="926">
                  <c:v>1.300514051086044</c:v>
                </c:pt>
                <c:pt idx="927">
                  <c:v>1.3019184939057911</c:v>
                </c:pt>
                <c:pt idx="928">
                  <c:v>1.3033229367255399</c:v>
                </c:pt>
                <c:pt idx="929">
                  <c:v>1.3047273795452861</c:v>
                </c:pt>
                <c:pt idx="930">
                  <c:v>1.3061318223650329</c:v>
                </c:pt>
                <c:pt idx="931">
                  <c:v>1.3075362651847799</c:v>
                </c:pt>
                <c:pt idx="932">
                  <c:v>1.3089407080045281</c:v>
                </c:pt>
                <c:pt idx="933">
                  <c:v>1.3103451508242749</c:v>
                </c:pt>
                <c:pt idx="934">
                  <c:v>1.311749593644022</c:v>
                </c:pt>
                <c:pt idx="935">
                  <c:v>1.3131540364637699</c:v>
                </c:pt>
                <c:pt idx="936">
                  <c:v>1.314558479283517</c:v>
                </c:pt>
                <c:pt idx="937">
                  <c:v>1.315962922103264</c:v>
                </c:pt>
                <c:pt idx="938">
                  <c:v>1.317367364923012</c:v>
                </c:pt>
                <c:pt idx="939">
                  <c:v>1.318771807742759</c:v>
                </c:pt>
                <c:pt idx="940">
                  <c:v>1.3201762505625061</c:v>
                </c:pt>
                <c:pt idx="941">
                  <c:v>1.321580693382254</c:v>
                </c:pt>
                <c:pt idx="942">
                  <c:v>1.3229851362020011</c:v>
                </c:pt>
                <c:pt idx="943">
                  <c:v>1.3243895790217479</c:v>
                </c:pt>
                <c:pt idx="944">
                  <c:v>1.325794021841495</c:v>
                </c:pt>
                <c:pt idx="945">
                  <c:v>1.3271984646612429</c:v>
                </c:pt>
                <c:pt idx="946">
                  <c:v>1.32860290748099</c:v>
                </c:pt>
                <c:pt idx="947">
                  <c:v>1.3300073503007379</c:v>
                </c:pt>
                <c:pt idx="948">
                  <c:v>1.3314117931204841</c:v>
                </c:pt>
                <c:pt idx="949">
                  <c:v>1.332816235940232</c:v>
                </c:pt>
                <c:pt idx="950">
                  <c:v>1.3342206787599791</c:v>
                </c:pt>
                <c:pt idx="951">
                  <c:v>1.335625121579727</c:v>
                </c:pt>
                <c:pt idx="952">
                  <c:v>1.3370295643994741</c:v>
                </c:pt>
                <c:pt idx="953">
                  <c:v>1.3384340072192209</c:v>
                </c:pt>
                <c:pt idx="954">
                  <c:v>1.339838450038968</c:v>
                </c:pt>
                <c:pt idx="955">
                  <c:v>1.3412428928587159</c:v>
                </c:pt>
                <c:pt idx="956">
                  <c:v>1.3426473356784629</c:v>
                </c:pt>
                <c:pt idx="957">
                  <c:v>1.3440517784982109</c:v>
                </c:pt>
                <c:pt idx="958">
                  <c:v>1.3454562213179579</c:v>
                </c:pt>
                <c:pt idx="959">
                  <c:v>1.346860664137705</c:v>
                </c:pt>
                <c:pt idx="960">
                  <c:v>1.3482651069574521</c:v>
                </c:pt>
                <c:pt idx="961">
                  <c:v>1.3496695497772</c:v>
                </c:pt>
                <c:pt idx="962">
                  <c:v>1.351073992596947</c:v>
                </c:pt>
                <c:pt idx="963">
                  <c:v>1.3524784354166941</c:v>
                </c:pt>
                <c:pt idx="964">
                  <c:v>1.353882878236442</c:v>
                </c:pt>
                <c:pt idx="965">
                  <c:v>1.35528732105619</c:v>
                </c:pt>
                <c:pt idx="966">
                  <c:v>1.3566917638759359</c:v>
                </c:pt>
                <c:pt idx="967">
                  <c:v>1.3580962066956841</c:v>
                </c:pt>
                <c:pt idx="968">
                  <c:v>1.3595006495154309</c:v>
                </c:pt>
                <c:pt idx="969">
                  <c:v>1.360905092335178</c:v>
                </c:pt>
                <c:pt idx="970">
                  <c:v>1.362309535154925</c:v>
                </c:pt>
                <c:pt idx="971">
                  <c:v>1.363713977974673</c:v>
                </c:pt>
                <c:pt idx="972">
                  <c:v>1.36511842079442</c:v>
                </c:pt>
                <c:pt idx="973">
                  <c:v>1.3665228636141671</c:v>
                </c:pt>
                <c:pt idx="974">
                  <c:v>1.367927306433915</c:v>
                </c:pt>
                <c:pt idx="975">
                  <c:v>1.3693317492536621</c:v>
                </c:pt>
                <c:pt idx="976">
                  <c:v>1.3707361920734089</c:v>
                </c:pt>
                <c:pt idx="977">
                  <c:v>1.3721406348931571</c:v>
                </c:pt>
                <c:pt idx="978">
                  <c:v>1.3735450777129039</c:v>
                </c:pt>
                <c:pt idx="979">
                  <c:v>1.374949520532651</c:v>
                </c:pt>
                <c:pt idx="980">
                  <c:v>1.3763539633524</c:v>
                </c:pt>
                <c:pt idx="981">
                  <c:v>1.377758406172146</c:v>
                </c:pt>
                <c:pt idx="982">
                  <c:v>1.379162848991893</c:v>
                </c:pt>
                <c:pt idx="983">
                  <c:v>1.3805672918116401</c:v>
                </c:pt>
                <c:pt idx="984">
                  <c:v>1.381971734631388</c:v>
                </c:pt>
                <c:pt idx="985">
                  <c:v>1.3833761774511351</c:v>
                </c:pt>
                <c:pt idx="986">
                  <c:v>1.3847806202708819</c:v>
                </c:pt>
                <c:pt idx="987">
                  <c:v>1.3861850630906301</c:v>
                </c:pt>
                <c:pt idx="988">
                  <c:v>1.3875895059103771</c:v>
                </c:pt>
                <c:pt idx="989">
                  <c:v>1.3889939487301239</c:v>
                </c:pt>
                <c:pt idx="990">
                  <c:v>1.3903983915498721</c:v>
                </c:pt>
                <c:pt idx="991">
                  <c:v>1.39180283436962</c:v>
                </c:pt>
                <c:pt idx="992">
                  <c:v>1.393207277189366</c:v>
                </c:pt>
                <c:pt idx="993">
                  <c:v>1.394611720009113</c:v>
                </c:pt>
                <c:pt idx="994">
                  <c:v>1.396016162828861</c:v>
                </c:pt>
                <c:pt idx="995">
                  <c:v>1.397420605648608</c:v>
                </c:pt>
                <c:pt idx="996">
                  <c:v>1.3988250484683551</c:v>
                </c:pt>
                <c:pt idx="997">
                  <c:v>1.400229491288103</c:v>
                </c:pt>
                <c:pt idx="998">
                  <c:v>1.4016339341078501</c:v>
                </c:pt>
                <c:pt idx="999">
                  <c:v>1.4030383769275969</c:v>
                </c:pt>
              </c:numCache>
            </c:numRef>
          </c:xVal>
          <c:yVal>
            <c:numRef>
              <c:f>Sheet1!$B$7:$B$1006</c:f>
              <c:numCache>
                <c:formatCode>0.0###</c:formatCode>
                <c:ptCount val="10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4.3242099778806998E-290</c:v>
                </c:pt>
                <c:pt idx="29">
                  <c:v>9.49721730546938E-252</c:v>
                </c:pt>
                <c:pt idx="30">
                  <c:v>1.7131344609691699E-219</c:v>
                </c:pt>
                <c:pt idx="31">
                  <c:v>3.35912164569531E-192</c:v>
                </c:pt>
                <c:pt idx="32">
                  <c:v>5.5295263138213298E-169</c:v>
                </c:pt>
                <c:pt idx="33">
                  <c:v>3.9008169333700301E-149</c:v>
                </c:pt>
                <c:pt idx="34">
                  <c:v>4.3675285574140701E-132</c:v>
                </c:pt>
                <c:pt idx="35">
                  <c:v>2.2369456138274202E-117</c:v>
                </c:pt>
                <c:pt idx="36">
                  <c:v>1.2400769323553001E-104</c:v>
                </c:pt>
                <c:pt idx="37">
                  <c:v>1.5056832167452401E-93</c:v>
                </c:pt>
                <c:pt idx="38">
                  <c:v>7.1523155703372704E-84</c:v>
                </c:pt>
                <c:pt idx="39">
                  <c:v>2.1479748803615601E-75</c:v>
                </c:pt>
                <c:pt idx="40">
                  <c:v>6.0785607126369404E-68</c:v>
                </c:pt>
                <c:pt idx="41">
                  <c:v>2.2623599676090799E-61</c:v>
                </c:pt>
                <c:pt idx="42">
                  <c:v>1.4649801301207699E-55</c:v>
                </c:pt>
                <c:pt idx="43">
                  <c:v>2.0894421954885499E-50</c:v>
                </c:pt>
                <c:pt idx="44">
                  <c:v>8.0136725922044707E-46</c:v>
                </c:pt>
                <c:pt idx="45">
                  <c:v>9.7919704717164399E-42</c:v>
                </c:pt>
                <c:pt idx="46">
                  <c:v>4.4048912167251202E-38</c:v>
                </c:pt>
                <c:pt idx="47">
                  <c:v>8.2557815799841403E-35</c:v>
                </c:pt>
                <c:pt idx="48">
                  <c:v>7.1692733265403997E-32</c:v>
                </c:pt>
                <c:pt idx="49">
                  <c:v>3.16103295599097E-29</c:v>
                </c:pt>
                <c:pt idx="50">
                  <c:v>7.6588262199238898E-27</c:v>
                </c:pt>
                <c:pt idx="51">
                  <c:v>1.09204074612879E-24</c:v>
                </c:pt>
                <c:pt idx="52">
                  <c:v>9.7258816028279301E-23</c:v>
                </c:pt>
                <c:pt idx="53">
                  <c:v>5.6987541331609002E-21</c:v>
                </c:pt>
                <c:pt idx="54">
                  <c:v>2.2987667589706498E-19</c:v>
                </c:pt>
                <c:pt idx="55">
                  <c:v>6.6425623455395797E-18</c:v>
                </c:pt>
                <c:pt idx="56">
                  <c:v>1.4238420677380701E-16</c:v>
                </c:pt>
                <c:pt idx="57">
                  <c:v>2.3346324583578202E-15</c:v>
                </c:pt>
                <c:pt idx="58">
                  <c:v>3.0087082502662802E-14</c:v>
                </c:pt>
                <c:pt idx="59">
                  <c:v>3.1214598491437401E-13</c:v>
                </c:pt>
                <c:pt idx="60">
                  <c:v>2.66303578776978E-12</c:v>
                </c:pt>
                <c:pt idx="61">
                  <c:v>1.90383469857324E-11</c:v>
                </c:pt>
                <c:pt idx="62">
                  <c:v>1.15985069482154E-10</c:v>
                </c:pt>
                <c:pt idx="63">
                  <c:v>6.1121146122552297E-10</c:v>
                </c:pt>
                <c:pt idx="64">
                  <c:v>2.8235689070096001E-9</c:v>
                </c:pt>
                <c:pt idx="65">
                  <c:v>1.1572104802499999E-8</c:v>
                </c:pt>
                <c:pt idx="66">
                  <c:v>4.25288900694168E-8</c:v>
                </c:pt>
                <c:pt idx="67">
                  <c:v>1.41510335135515E-7</c:v>
                </c:pt>
                <c:pt idx="68">
                  <c:v>4.3000967746072601E-7</c:v>
                </c:pt>
                <c:pt idx="69">
                  <c:v>1.20263667613655E-6</c:v>
                </c:pt>
                <c:pt idx="70">
                  <c:v>3.11749255392526E-6</c:v>
                </c:pt>
                <c:pt idx="71">
                  <c:v>7.5378038511935002E-6</c:v>
                </c:pt>
                <c:pt idx="72">
                  <c:v>1.7097928070250102E-5</c:v>
                </c:pt>
                <c:pt idx="73">
                  <c:v>3.65727490568783E-5</c:v>
                </c:pt>
                <c:pt idx="74">
                  <c:v>7.4119706021396904E-5</c:v>
                </c:pt>
                <c:pt idx="75">
                  <c:v>1.4293232202852201E-4</c:v>
                </c:pt>
                <c:pt idx="76">
                  <c:v>2.6329234224796802E-4</c:v>
                </c:pt>
                <c:pt idx="77">
                  <c:v>4.64939195163672E-4</c:v>
                </c:pt>
                <c:pt idx="78">
                  <c:v>7.8960048168994499E-4</c:v>
                </c:pt>
                <c:pt idx="79">
                  <c:v>1.2934590316982799E-3</c:v>
                </c:pt>
                <c:pt idx="80">
                  <c:v>2.0492846148374901E-3</c:v>
                </c:pt>
                <c:pt idx="81">
                  <c:v>3.1479426972080499E-3</c:v>
                </c:pt>
                <c:pt idx="82">
                  <c:v>4.6990143749830902E-3</c:v>
                </c:pt>
                <c:pt idx="83">
                  <c:v>6.8303199077192102E-3</c:v>
                </c:pt>
                <c:pt idx="84">
                  <c:v>9.6862260228955301E-3</c:v>
                </c:pt>
                <c:pt idx="85">
                  <c:v>1.34247227039861E-2</c:v>
                </c:pt>
                <c:pt idx="86">
                  <c:v>1.82133646692819E-2</c:v>
                </c:pt>
                <c:pt idx="87">
                  <c:v>2.4224272713770999E-2</c:v>
                </c:pt>
                <c:pt idx="88">
                  <c:v>3.1628469511879302E-2</c:v>
                </c:pt>
                <c:pt idx="89">
                  <c:v>4.0589876207909402E-2</c:v>
                </c:pt>
                <c:pt idx="90">
                  <c:v>5.1259317379083597E-2</c:v>
                </c:pt>
                <c:pt idx="91">
                  <c:v>6.3768874114773805E-2</c:v>
                </c:pt>
                <c:pt idx="92">
                  <c:v>7.8226892734443901E-2</c:v>
                </c:pt>
                <c:pt idx="93">
                  <c:v>9.4713907021562196E-2</c:v>
                </c:pt>
                <c:pt idx="94">
                  <c:v>0.11327967277475399</c:v>
                </c:pt>
                <c:pt idx="95">
                  <c:v>0.13394145289019199</c:v>
                </c:pt>
                <c:pt idx="96">
                  <c:v>0.15668363601146201</c:v>
                </c:pt>
                <c:pt idx="97">
                  <c:v>0.181458727239759</c:v>
                </c:pt>
                <c:pt idx="98">
                  <c:v>0.20818971854601201</c:v>
                </c:pt>
                <c:pt idx="99">
                  <c:v>0.236773829997101</c:v>
                </c:pt>
                <c:pt idx="100">
                  <c:v>0.26708760884681099</c:v>
                </c:pt>
                <c:pt idx="101">
                  <c:v>0.298993377781894</c:v>
                </c:pt>
                <c:pt idx="102">
                  <c:v>0.33234703012052802</c:v>
                </c:pt>
                <c:pt idx="103">
                  <c:v>0.36700717141293698</c:v>
                </c:pt>
                <c:pt idx="104">
                  <c:v>0.40284559662330699</c:v>
                </c:pt>
                <c:pt idx="105">
                  <c:v>0.43975906430647299</c:v>
                </c:pt>
                <c:pt idx="106">
                  <c:v>0.47768228139507302</c:v>
                </c:pt>
                <c:pt idx="107">
                  <c:v>0.51660194612055299</c:v>
                </c:pt>
                <c:pt idx="108">
                  <c:v>0.55657161859607296</c:v>
                </c:pt>
                <c:pt idx="109">
                  <c:v>0.59772710863331802</c:v>
                </c:pt>
                <c:pt idx="110">
                  <c:v>0.64030199887253603</c:v>
                </c:pt>
                <c:pt idx="111">
                  <c:v>0.68464286406416797</c:v>
                </c:pt>
                <c:pt idx="112">
                  <c:v>0.73122369888262495</c:v>
                </c:pt>
                <c:pt idx="113">
                  <c:v>0.78065900339674998</c:v>
                </c:pt>
                <c:pt idx="114">
                  <c:v>0.83371485035290405</c:v>
                </c:pt>
                <c:pt idx="115">
                  <c:v>0.89131700012389903</c:v>
                </c:pt>
                <c:pt idx="116">
                  <c:v>0.95455464598190698</c:v>
                </c:pt>
                <c:pt idx="117">
                  <c:v>1.02467756617117</c:v>
                </c:pt>
                <c:pt idx="118">
                  <c:v>1.103083250653176</c:v>
                </c:pt>
                <c:pt idx="119">
                  <c:v>1.1912889401264171</c:v>
                </c:pt>
                <c:pt idx="120">
                  <c:v>1.290881567398638</c:v>
                </c:pt>
                <c:pt idx="121">
                  <c:v>1.403436643604183</c:v>
                </c:pt>
                <c:pt idx="122">
                  <c:v>1.5303958225322041</c:v>
                </c:pt>
                <c:pt idx="123">
                  <c:v>1.6728932620883881</c:v>
                </c:pt>
                <c:pt idx="124">
                  <c:v>1.8315244694816071</c:v>
                </c:pt>
                <c:pt idx="125">
                  <c:v>2.006059783413122</c:v>
                </c:pt>
                <c:pt idx="126">
                  <c:v>2.195119390529892</c:v>
                </c:pt>
                <c:pt idx="127">
                  <c:v>2.395847792547745</c:v>
                </c:pt>
                <c:pt idx="128">
                  <c:v>2.6036501665314962</c:v>
                </c:pt>
                <c:pt idx="129">
                  <c:v>2.81207439067648</c:v>
                </c:pt>
                <c:pt idx="130">
                  <c:v>3.012930111815352</c:v>
                </c:pt>
                <c:pt idx="131">
                  <c:v>3.1967183443374121</c:v>
                </c:pt>
                <c:pt idx="132">
                  <c:v>3.353394211101568</c:v>
                </c:pt>
                <c:pt idx="133">
                  <c:v>3.4734051877540111</c:v>
                </c:pt>
                <c:pt idx="134">
                  <c:v>3.5488566787278781</c:v>
                </c:pt>
                <c:pt idx="135">
                  <c:v>3.5745876598649482</c:v>
                </c:pt>
                <c:pt idx="136">
                  <c:v>3.55826652162804</c:v>
                </c:pt>
                <c:pt idx="137">
                  <c:v>3.5101635998477629</c:v>
                </c:pt>
                <c:pt idx="138">
                  <c:v>3.4325801304587422</c:v>
                </c:pt>
                <c:pt idx="139">
                  <c:v>3.3289832152626242</c:v>
                </c:pt>
                <c:pt idx="140">
                  <c:v>3.2037064786188849</c:v>
                </c:pt>
                <c:pt idx="141">
                  <c:v>3.061600588012463</c:v>
                </c:pt>
                <c:pt idx="142">
                  <c:v>2.907678358655299</c:v>
                </c:pt>
                <c:pt idx="143">
                  <c:v>2.74679406524861</c:v>
                </c:pt>
                <c:pt idx="144">
                  <c:v>2.583385694172724</c:v>
                </c:pt>
                <c:pt idx="145">
                  <c:v>2.4212953303704339</c:v>
                </c:pt>
                <c:pt idx="146">
                  <c:v>2.2636697809513331</c:v>
                </c:pt>
                <c:pt idx="147">
                  <c:v>2.1129331754915461</c:v>
                </c:pt>
                <c:pt idx="148">
                  <c:v>1.9708167761481901</c:v>
                </c:pt>
                <c:pt idx="149">
                  <c:v>1.8384286090964961</c:v>
                </c:pt>
                <c:pt idx="150">
                  <c:v>1.7163460568687869</c:v>
                </c:pt>
                <c:pt idx="151">
                  <c:v>1.6047171407662359</c:v>
                </c:pt>
                <c:pt idx="152">
                  <c:v>1.5033597856825931</c:v>
                </c:pt>
                <c:pt idx="153">
                  <c:v>1.4118520298917341</c:v>
                </c:pt>
                <c:pt idx="154">
                  <c:v>1.32960935929477</c:v>
                </c:pt>
                <c:pt idx="155">
                  <c:v>1.2559478389885961</c:v>
                </c:pt>
                <c:pt idx="156">
                  <c:v>1.1901334344736849</c:v>
                </c:pt>
                <c:pt idx="157">
                  <c:v>1.1314189460844231</c:v>
                </c:pt>
                <c:pt idx="158">
                  <c:v>1.0790704721279589</c:v>
                </c:pt>
                <c:pt idx="159">
                  <c:v>1.032385429124786</c:v>
                </c:pt>
                <c:pt idx="160">
                  <c:v>0.99070403355316605</c:v>
                </c:pt>
                <c:pt idx="161">
                  <c:v>0.95341589972104501</c:v>
                </c:pt>
                <c:pt idx="162">
                  <c:v>0.919963111334137</c:v>
                </c:pt>
                <c:pt idx="163">
                  <c:v>0.88984083016422799</c:v>
                </c:pt>
                <c:pt idx="164">
                  <c:v>0.86259624220293196</c:v>
                </c:pt>
                <c:pt idx="165">
                  <c:v>0.83782642258803697</c:v>
                </c:pt>
                <c:pt idx="166">
                  <c:v>0.81517552811773797</c:v>
                </c:pt>
                <c:pt idx="167">
                  <c:v>0.794331597062225</c:v>
                </c:pt>
                <c:pt idx="168">
                  <c:v>0.77502314390905502</c:v>
                </c:pt>
                <c:pt idx="169">
                  <c:v>0.75701567415720505</c:v>
                </c:pt>
                <c:pt idx="170">
                  <c:v>0.74010820388817</c:v>
                </c:pt>
                <c:pt idx="171">
                  <c:v>0.72412984395303504</c:v>
                </c:pt>
                <c:pt idx="172">
                  <c:v>0.70893649372995804</c:v>
                </c:pt>
                <c:pt idx="173">
                  <c:v>0.69440768031046596</c:v>
                </c:pt>
                <c:pt idx="174">
                  <c:v>0.68044357268784905</c:v>
                </c:pt>
                <c:pt idx="175">
                  <c:v>0.66696219516421396</c:v>
                </c:pt>
                <c:pt idx="176">
                  <c:v>0.65389685876794401</c:v>
                </c:pt>
                <c:pt idx="177">
                  <c:v>0.64119382363699196</c:v>
                </c:pt>
                <c:pt idx="178">
                  <c:v>0.62881019915809899</c:v>
                </c:pt>
                <c:pt idx="179">
                  <c:v>0.61671208246833298</c:v>
                </c:pt>
                <c:pt idx="180">
                  <c:v>0.60487293010759502</c:v>
                </c:pt>
                <c:pt idx="181">
                  <c:v>0.59327215250991605</c:v>
                </c:pt>
                <c:pt idx="182">
                  <c:v>0.58189391689320802</c:v>
                </c:pt>
                <c:pt idx="183">
                  <c:v>0.570726141088301</c:v>
                </c:pt>
                <c:pt idx="184">
                  <c:v>0.55975965895887803</c:v>
                </c:pt>
                <c:pt idx="185">
                  <c:v>0.54898753722882199</c:v>
                </c:pt>
                <c:pt idx="186">
                  <c:v>0.53840452360949698</c:v>
                </c:pt>
                <c:pt idx="187">
                  <c:v>0.52800660692523005</c:v>
                </c:pt>
                <c:pt idx="188">
                  <c:v>0.51779067127730205</c:v>
                </c:pt>
                <c:pt idx="189">
                  <c:v>0.50775422797953496</c:v>
                </c:pt>
                <c:pt idx="190">
                  <c:v>0.49789521087808403</c:v>
                </c:pt>
                <c:pt idx="191">
                  <c:v>0.488211822599459</c:v>
                </c:pt>
                <c:pt idx="192">
                  <c:v>0.47870242115094902</c:v>
                </c:pt>
                <c:pt idx="193">
                  <c:v>0.46936543805379999</c:v>
                </c:pt>
                <c:pt idx="194">
                  <c:v>0.46019932077630299</c:v>
                </c:pt>
                <c:pt idx="195">
                  <c:v>0.45120249362800702</c:v>
                </c:pt>
                <c:pt idx="196">
                  <c:v>0.44237333247185601</c:v>
                </c:pt>
                <c:pt idx="197">
                  <c:v>0.43371014961458298</c:v>
                </c:pt>
                <c:pt idx="198">
                  <c:v>0.42521118606195302</c:v>
                </c:pt>
                <c:pt idx="199">
                  <c:v>0.41687460899377399</c:v>
                </c:pt>
                <c:pt idx="200">
                  <c:v>0.40869851284539199</c:v>
                </c:pt>
                <c:pt idx="201">
                  <c:v>0.40068092279905898</c:v>
                </c:pt>
                <c:pt idx="202">
                  <c:v>0.392819799810322</c:v>
                </c:pt>
                <c:pt idx="203">
                  <c:v>0.38511304653955802</c:v>
                </c:pt>
                <c:pt idx="204">
                  <c:v>0.37755851374281801</c:v>
                </c:pt>
                <c:pt idx="205">
                  <c:v>0.37015400681256999</c:v>
                </c:pt>
                <c:pt idx="206">
                  <c:v>0.36289729225871697</c:v>
                </c:pt>
                <c:pt idx="207">
                  <c:v>0.35578610399232402</c:v>
                </c:pt>
                <c:pt idx="208">
                  <c:v>0.348818149325754</c:v>
                </c:pt>
                <c:pt idx="209">
                  <c:v>0.341991114638931</c:v>
                </c:pt>
                <c:pt idx="210">
                  <c:v>0.33530267068625202</c:v>
                </c:pt>
                <c:pt idx="211">
                  <c:v>0.32875047753553299</c:v>
                </c:pt>
                <c:pt idx="212">
                  <c:v>0.32233218914147099</c:v>
                </c:pt>
                <c:pt idx="213">
                  <c:v>0.316045457563288</c:v>
                </c:pt>
                <c:pt idx="214">
                  <c:v>0.309887936840606</c:v>
                </c:pt>
                <c:pt idx="215">
                  <c:v>0.30385728654407801</c:v>
                </c:pt>
                <c:pt idx="216">
                  <c:v>0.29795117501860902</c:v>
                </c:pt>
                <c:pt idx="217">
                  <c:v>0.29216728233733402</c:v>
                </c:pt>
                <c:pt idx="218">
                  <c:v>0.28650330298446303</c:v>
                </c:pt>
                <c:pt idx="219">
                  <c:v>0.280956948284589</c:v>
                </c:pt>
                <c:pt idx="220">
                  <c:v>0.27552594859541701</c:v>
                </c:pt>
                <c:pt idx="221">
                  <c:v>0.27020805528008901</c:v>
                </c:pt>
                <c:pt idx="222">
                  <c:v>0.26500104247443301</c:v>
                </c:pt>
                <c:pt idx="223">
                  <c:v>0.259902708663654</c:v>
                </c:pt>
                <c:pt idx="224">
                  <c:v>0.254910878082099</c:v>
                </c:pt>
                <c:pt idx="225">
                  <c:v>0.25002340194895301</c:v>
                </c:pt>
                <c:pt idx="226">
                  <c:v>0.245238159551915</c:v>
                </c:pt>
                <c:pt idx="227">
                  <c:v>0.24055305919015299</c:v>
                </c:pt>
                <c:pt idx="228">
                  <c:v>0.23596603898712201</c:v>
                </c:pt>
                <c:pt idx="229">
                  <c:v>0.231475067583163</c:v>
                </c:pt>
                <c:pt idx="230">
                  <c:v>0.22707814471715099</c:v>
                </c:pt>
                <c:pt idx="231">
                  <c:v>0.22277330170585</c:v>
                </c:pt>
                <c:pt idx="232">
                  <c:v>0.21855860182908399</c:v>
                </c:pt>
                <c:pt idx="233">
                  <c:v>0.21443214062827101</c:v>
                </c:pt>
                <c:pt idx="234">
                  <c:v>0.210392046125394</c:v>
                </c:pt>
                <c:pt idx="235">
                  <c:v>0.20643647896897499</c:v>
                </c:pt>
                <c:pt idx="236">
                  <c:v>0.202563632513205</c:v>
                </c:pt>
                <c:pt idx="237">
                  <c:v>0.19877173283593799</c:v>
                </c:pt>
                <c:pt idx="238">
                  <c:v>0.195059038700888</c:v>
                </c:pt>
                <c:pt idx="239">
                  <c:v>0.191423841468986</c:v>
                </c:pt>
                <c:pt idx="240">
                  <c:v>0.18786446496350101</c:v>
                </c:pt>
                <c:pt idx="241">
                  <c:v>0.184379265293238</c:v>
                </c:pt>
                <c:pt idx="242">
                  <c:v>0.18096663063778501</c:v>
                </c:pt>
                <c:pt idx="243">
                  <c:v>0.17762498099852</c:v>
                </c:pt>
                <c:pt idx="244">
                  <c:v>0.17435276791881901</c:v>
                </c:pt>
                <c:pt idx="245">
                  <c:v>0.17114847417665199</c:v>
                </c:pt>
                <c:pt idx="246">
                  <c:v>0.16801061345252499</c:v>
                </c:pt>
                <c:pt idx="247">
                  <c:v>0.164937729975522</c:v>
                </c:pt>
                <c:pt idx="248">
                  <c:v>0.16192839814995899</c:v>
                </c:pt>
                <c:pt idx="249">
                  <c:v>0.158981222165021</c:v>
                </c:pt>
                <c:pt idx="250">
                  <c:v>0.15609483558954201</c:v>
                </c:pt>
                <c:pt idx="251">
                  <c:v>0.153267900953928</c:v>
                </c:pt>
                <c:pt idx="252">
                  <c:v>0.15049910932108199</c:v>
                </c:pt>
                <c:pt idx="253">
                  <c:v>0.147787179848032</c:v>
                </c:pt>
                <c:pt idx="254">
                  <c:v>0.145130859339823</c:v>
                </c:pt>
                <c:pt idx="255">
                  <c:v>0.14252892179714099</c:v>
                </c:pt>
                <c:pt idx="256">
                  <c:v>0.13998016795896501</c:v>
                </c:pt>
                <c:pt idx="257">
                  <c:v>0.137483424841497</c:v>
                </c:pt>
                <c:pt idx="258">
                  <c:v>0.13503754527446199</c:v>
                </c:pt>
                <c:pt idx="259">
                  <c:v>0.13264140743581901</c:v>
                </c:pt>
                <c:pt idx="260">
                  <c:v>0.13029391438580201</c:v>
                </c:pt>
                <c:pt idx="261">
                  <c:v>0.12799399360116001</c:v>
                </c:pt>
                <c:pt idx="262">
                  <c:v>0.12574059651035499</c:v>
                </c:pt>
                <c:pt idx="263">
                  <c:v>0.123532698030437</c:v>
                </c:pt>
                <c:pt idx="264">
                  <c:v>0.121369296106234</c:v>
                </c:pt>
                <c:pt idx="265">
                  <c:v>0.119249411252426</c:v>
                </c:pt>
                <c:pt idx="266">
                  <c:v>0.117172086099045</c:v>
                </c:pt>
                <c:pt idx="267">
                  <c:v>0.115136384940849</c:v>
                </c:pt>
                <c:pt idx="268">
                  <c:v>0.113141393291006</c:v>
                </c:pt>
                <c:pt idx="269">
                  <c:v>0.111186217439466</c:v>
                </c:pt>
                <c:pt idx="270">
                  <c:v>0.109269984016341</c:v>
                </c:pt>
                <c:pt idx="271">
                  <c:v>0.107391839560604</c:v>
                </c:pt>
                <c:pt idx="272">
                  <c:v>0.10555095009436299</c:v>
                </c:pt>
                <c:pt idx="273">
                  <c:v>0.10374650070293601</c:v>
                </c:pt>
                <c:pt idx="274">
                  <c:v>0.101977695120919</c:v>
                </c:pt>
                <c:pt idx="275">
                  <c:v>0.10024375532443</c:v>
                </c:pt>
                <c:pt idx="276">
                  <c:v>9.8543921129664397E-2</c:v>
                </c:pt>
                <c:pt idx="277">
                  <c:v>9.6877449797871606E-2</c:v>
                </c:pt>
                <c:pt idx="278">
                  <c:v>9.5243615646871393E-2</c:v>
                </c:pt>
                <c:pt idx="279">
                  <c:v>9.3641709669169695E-2</c:v>
                </c:pt>
                <c:pt idx="280">
                  <c:v>9.2071039156742293E-2</c:v>
                </c:pt>
                <c:pt idx="281">
                  <c:v>9.0530927332524894E-2</c:v>
                </c:pt>
                <c:pt idx="282">
                  <c:v>8.9020712988638506E-2</c:v>
                </c:pt>
                <c:pt idx="283">
                  <c:v>8.75397501313607E-2</c:v>
                </c:pt>
                <c:pt idx="284">
                  <c:v>8.60874076328451E-2</c:v>
                </c:pt>
                <c:pt idx="285">
                  <c:v>8.4663068889575199E-2</c:v>
                </c:pt>
                <c:pt idx="286">
                  <c:v>8.3266131487530301E-2</c:v>
                </c:pt>
                <c:pt idx="287">
                  <c:v>8.1896006874032895E-2</c:v>
                </c:pt>
                <c:pt idx="288">
                  <c:v>8.0552120036234603E-2</c:v>
                </c:pt>
                <c:pt idx="289">
                  <c:v>7.9233909186192705E-2</c:v>
                </c:pt>
                <c:pt idx="290">
                  <c:v>7.7940825452482002E-2</c:v>
                </c:pt>
                <c:pt idx="291">
                  <c:v>7.6672332578278601E-2</c:v>
                </c:pt>
                <c:pt idx="292">
                  <c:v>7.5427906625848695E-2</c:v>
                </c:pt>
                <c:pt idx="293">
                  <c:v>7.4207035687369E-2</c:v>
                </c:pt>
                <c:pt idx="294">
                  <c:v>7.3009219602000797E-2</c:v>
                </c:pt>
                <c:pt idx="295">
                  <c:v>7.1833969679137799E-2</c:v>
                </c:pt>
                <c:pt idx="296">
                  <c:v>7.0680808427741298E-2</c:v>
                </c:pt>
                <c:pt idx="297">
                  <c:v>6.9549269291676499E-2</c:v>
                </c:pt>
                <c:pt idx="298">
                  <c:v>6.8438896390958404E-2</c:v>
                </c:pt>
                <c:pt idx="299">
                  <c:v>6.7349244268815098E-2</c:v>
                </c:pt>
                <c:pt idx="300">
                  <c:v>6.6279877644475599E-2</c:v>
                </c:pt>
                <c:pt idx="301">
                  <c:v>6.5230371171583798E-2</c:v>
                </c:pt>
                <c:pt idx="302">
                  <c:v>6.4200309202144201E-2</c:v>
                </c:pt>
                <c:pt idx="303">
                  <c:v>6.3189285555900601E-2</c:v>
                </c:pt>
                <c:pt idx="304">
                  <c:v>6.2196903295048497E-2</c:v>
                </c:pt>
                <c:pt idx="305">
                  <c:v>6.1222774504184001E-2</c:v>
                </c:pt>
                <c:pt idx="306">
                  <c:v>6.02665200753889E-2</c:v>
                </c:pt>
                <c:pt idx="307">
                  <c:v>5.9327769498352903E-2</c:v>
                </c:pt>
                <c:pt idx="308">
                  <c:v>5.84061606554356E-2</c:v>
                </c:pt>
                <c:pt idx="309">
                  <c:v>5.7501339621566797E-2</c:v>
                </c:pt>
                <c:pt idx="310">
                  <c:v>5.6612960468890701E-2</c:v>
                </c:pt>
                <c:pt idx="311">
                  <c:v>5.5740685076052898E-2</c:v>
                </c:pt>
                <c:pt idx="312">
                  <c:v>5.4884182942036001E-2</c:v>
                </c:pt>
                <c:pt idx="313">
                  <c:v>5.40431310044465E-2</c:v>
                </c:pt>
                <c:pt idx="314">
                  <c:v>5.3217213462158797E-2</c:v>
                </c:pt>
                <c:pt idx="315">
                  <c:v>5.2406121602221703E-2</c:v>
                </c:pt>
                <c:pt idx="316">
                  <c:v>5.1609553630934099E-2</c:v>
                </c:pt>
                <c:pt idx="317">
                  <c:v>5.0827214509000199E-2</c:v>
                </c:pt>
                <c:pt idx="318">
                  <c:v>5.0058815790669897E-2</c:v>
                </c:pt>
                <c:pt idx="319">
                  <c:v>4.9304075466779902E-2</c:v>
                </c:pt>
                <c:pt idx="320">
                  <c:v>4.8562717811601999E-2</c:v>
                </c:pt>
                <c:pt idx="321">
                  <c:v>4.7834473233417503E-2</c:v>
                </c:pt>
                <c:pt idx="322">
                  <c:v>4.7119078128727898E-2</c:v>
                </c:pt>
                <c:pt idx="323">
                  <c:v>4.6416274740020601E-2</c:v>
                </c:pt>
                <c:pt idx="324">
                  <c:v>4.5725811017006103E-2</c:v>
                </c:pt>
                <c:pt idx="325">
                  <c:v>4.5047440481245898E-2</c:v>
                </c:pt>
                <c:pt idx="326">
                  <c:v>4.4380922094091897E-2</c:v>
                </c:pt>
                <c:pt idx="327">
                  <c:v>4.3726020127858298E-2</c:v>
                </c:pt>
                <c:pt idx="328">
                  <c:v>4.3082504040149801E-2</c:v>
                </c:pt>
                <c:pt idx="329">
                  <c:v>4.2450148351271998E-2</c:v>
                </c:pt>
                <c:pt idx="330">
                  <c:v>4.1828732524647701E-2</c:v>
                </c:pt>
                <c:pt idx="331">
                  <c:v>4.1218040850169897E-2</c:v>
                </c:pt>
                <c:pt idx="332">
                  <c:v>4.06178623304181E-2</c:v>
                </c:pt>
                <c:pt idx="333">
                  <c:v>4.00279905696709E-2</c:v>
                </c:pt>
                <c:pt idx="334">
                  <c:v>3.9448223665644697E-2</c:v>
                </c:pt>
                <c:pt idx="335">
                  <c:v>3.8878364103894003E-2</c:v>
                </c:pt>
                <c:pt idx="336">
                  <c:v>3.83182186548073E-2</c:v>
                </c:pt>
                <c:pt idx="337">
                  <c:v>3.7767598273135097E-2</c:v>
                </c:pt>
                <c:pt idx="338">
                  <c:v>3.7226317999988302E-2</c:v>
                </c:pt>
                <c:pt idx="339">
                  <c:v>3.66941968672451E-2</c:v>
                </c:pt>
                <c:pt idx="340">
                  <c:v>3.61710578043083E-2</c:v>
                </c:pt>
                <c:pt idx="341">
                  <c:v>3.5656727547154002E-2</c:v>
                </c:pt>
                <c:pt idx="342">
                  <c:v>3.5151036549614399E-2</c:v>
                </c:pt>
                <c:pt idx="343">
                  <c:v>3.4653818896841097E-2</c:v>
                </c:pt>
                <c:pt idx="344">
                  <c:v>3.4164912220892303E-2</c:v>
                </c:pt>
                <c:pt idx="345">
                  <c:v>3.3684157618392802E-2</c:v>
                </c:pt>
                <c:pt idx="346">
                  <c:v>3.3211399570214101E-2</c:v>
                </c:pt>
                <c:pt idx="347">
                  <c:v>3.2746485863124397E-2</c:v>
                </c:pt>
                <c:pt idx="348">
                  <c:v>3.2289267513359303E-2</c:v>
                </c:pt>
                <c:pt idx="349">
                  <c:v>3.1839598692065103E-2</c:v>
                </c:pt>
                <c:pt idx="350">
                  <c:v>3.1397336652567102E-2</c:v>
                </c:pt>
                <c:pt idx="351">
                  <c:v>3.0962341659418201E-2</c:v>
                </c:pt>
                <c:pt idx="352">
                  <c:v>3.05344769191822E-2</c:v>
                </c:pt>
                <c:pt idx="353">
                  <c:v>3.0113608512908299E-2</c:v>
                </c:pt>
                <c:pt idx="354">
                  <c:v>2.96996053302549E-2</c:v>
                </c:pt>
                <c:pt idx="355">
                  <c:v>2.9292339005219901E-2</c:v>
                </c:pt>
                <c:pt idx="356">
                  <c:v>2.8891683853438401E-2</c:v>
                </c:pt>
                <c:pt idx="357">
                  <c:v>2.8497516811007501E-2</c:v>
                </c:pt>
                <c:pt idx="358">
                  <c:v>2.8109717374799802E-2</c:v>
                </c:pt>
                <c:pt idx="359">
                  <c:v>2.7728167544228199E-2</c:v>
                </c:pt>
                <c:pt idx="360">
                  <c:v>2.7352751764425299E-2</c:v>
                </c:pt>
                <c:pt idx="361">
                  <c:v>2.69833568708014E-2</c:v>
                </c:pt>
                <c:pt idx="362">
                  <c:v>2.6619872034947499E-2</c:v>
                </c:pt>
                <c:pt idx="363">
                  <c:v>2.6262188711847202E-2</c:v>
                </c:pt>
                <c:pt idx="364">
                  <c:v>2.59102005883667E-2</c:v>
                </c:pt>
                <c:pt idx="365">
                  <c:v>2.5563803532989302E-2</c:v>
                </c:pt>
                <c:pt idx="366">
                  <c:v>2.5222895546763501E-2</c:v>
                </c:pt>
                <c:pt idx="367">
                  <c:v>2.4887376715433399E-2</c:v>
                </c:pt>
                <c:pt idx="368">
                  <c:v>2.45571491627233E-2</c:v>
                </c:pt>
                <c:pt idx="369">
                  <c:v>2.4232117004744501E-2</c:v>
                </c:pt>
                <c:pt idx="370">
                  <c:v>2.39121863054996E-2</c:v>
                </c:pt>
                <c:pt idx="371">
                  <c:v>2.3597265033452799E-2</c:v>
                </c:pt>
                <c:pt idx="372">
                  <c:v>2.3287263019142999E-2</c:v>
                </c:pt>
                <c:pt idx="373">
                  <c:v>2.2982091913810399E-2</c:v>
                </c:pt>
                <c:pt idx="374">
                  <c:v>2.2681665149013101E-2</c:v>
                </c:pt>
                <c:pt idx="375">
                  <c:v>2.2385897897208198E-2</c:v>
                </c:pt>
                <c:pt idx="376">
                  <c:v>2.2094707033272001E-2</c:v>
                </c:pt>
                <c:pt idx="377">
                  <c:v>2.1808011096938199E-2</c:v>
                </c:pt>
                <c:pt idx="378">
                  <c:v>2.1525730256128198E-2</c:v>
                </c:pt>
                <c:pt idx="379">
                  <c:v>2.1247786271153601E-2</c:v>
                </c:pt>
                <c:pt idx="380">
                  <c:v>2.0974102459766799E-2</c:v>
                </c:pt>
                <c:pt idx="381">
                  <c:v>2.0704603663040499E-2</c:v>
                </c:pt>
                <c:pt idx="382">
                  <c:v>2.04392162120536E-2</c:v>
                </c:pt>
                <c:pt idx="383">
                  <c:v>2.0177867895364701E-2</c:v>
                </c:pt>
                <c:pt idx="384">
                  <c:v>1.99204879272523E-2</c:v>
                </c:pt>
                <c:pt idx="385">
                  <c:v>1.96670069167038E-2</c:v>
                </c:pt>
                <c:pt idx="386">
                  <c:v>1.9417356837132999E-2</c:v>
                </c:pt>
                <c:pt idx="387">
                  <c:v>1.91714709968097E-2</c:v>
                </c:pt>
                <c:pt idx="388">
                  <c:v>1.89292840099827E-2</c:v>
                </c:pt>
                <c:pt idx="389">
                  <c:v>1.8690731768678099E-2</c:v>
                </c:pt>
                <c:pt idx="390">
                  <c:v>1.84557514151584E-2</c:v>
                </c:pt>
                <c:pt idx="391">
                  <c:v>1.8224281315023901E-2</c:v>
                </c:pt>
                <c:pt idx="392">
                  <c:v>1.7996261030940899E-2</c:v>
                </c:pt>
                <c:pt idx="393">
                  <c:v>1.77716312969818E-2</c:v>
                </c:pt>
                <c:pt idx="394">
                  <c:v>1.7550333993562001E-2</c:v>
                </c:pt>
                <c:pt idx="395">
                  <c:v>1.7332312122957199E-2</c:v>
                </c:pt>
                <c:pt idx="396">
                  <c:v>1.7117509785389201E-2</c:v>
                </c:pt>
                <c:pt idx="397">
                  <c:v>1.6905872155664199E-2</c:v>
                </c:pt>
                <c:pt idx="398">
                  <c:v>1.6697345460350399E-2</c:v>
                </c:pt>
                <c:pt idx="399">
                  <c:v>1.6491876955483199E-2</c:v>
                </c:pt>
                <c:pt idx="400">
                  <c:v>1.62894149047818E-2</c:v>
                </c:pt>
                <c:pt idx="401">
                  <c:v>1.60899085583684E-2</c:v>
                </c:pt>
                <c:pt idx="402">
                  <c:v>1.5893308131974301E-2</c:v>
                </c:pt>
                <c:pt idx="403">
                  <c:v>1.5699564786623502E-2</c:v>
                </c:pt>
                <c:pt idx="404">
                  <c:v>1.5508630608780299E-2</c:v>
                </c:pt>
                <c:pt idx="405">
                  <c:v>1.5320458590951E-2</c:v>
                </c:pt>
                <c:pt idx="406">
                  <c:v>1.51350026127272E-2</c:v>
                </c:pt>
                <c:pt idx="407">
                  <c:v>1.49522174222611E-2</c:v>
                </c:pt>
                <c:pt idx="408">
                  <c:v>1.47720586181617E-2</c:v>
                </c:pt>
                <c:pt idx="409">
                  <c:v>1.4594482631801801E-2</c:v>
                </c:pt>
                <c:pt idx="410">
                  <c:v>1.4419446710025499E-2</c:v>
                </c:pt>
                <c:pt idx="411">
                  <c:v>1.42469088982473E-2</c:v>
                </c:pt>
                <c:pt idx="412">
                  <c:v>1.4076828023932101E-2</c:v>
                </c:pt>
                <c:pt idx="413">
                  <c:v>1.39091636804479E-2</c:v>
                </c:pt>
                <c:pt idx="414">
                  <c:v>1.37438762112821E-2</c:v>
                </c:pt>
                <c:pt idx="415">
                  <c:v>1.35809266946117E-2</c:v>
                </c:pt>
                <c:pt idx="416">
                  <c:v>1.34202769282199E-2</c:v>
                </c:pt>
                <c:pt idx="417">
                  <c:v>1.32618894147507E-2</c:v>
                </c:pt>
                <c:pt idx="418">
                  <c:v>1.3105727347291899E-2</c:v>
                </c:pt>
                <c:pt idx="419">
                  <c:v>1.2951754595281501E-2</c:v>
                </c:pt>
                <c:pt idx="420">
                  <c:v>1.2799935690726299E-2</c:v>
                </c:pt>
                <c:pt idx="421">
                  <c:v>1.2650235814728E-2</c:v>
                </c:pt>
                <c:pt idx="422">
                  <c:v>1.2502620784308201E-2</c:v>
                </c:pt>
                <c:pt idx="423">
                  <c:v>1.23570570395246E-2</c:v>
                </c:pt>
                <c:pt idx="424">
                  <c:v>1.2213511630873799E-2</c:v>
                </c:pt>
                <c:pt idx="425">
                  <c:v>1.20719522069705E-2</c:v>
                </c:pt>
                <c:pt idx="426">
                  <c:v>1.19323470024992E-2</c:v>
                </c:pt>
                <c:pt idx="427">
                  <c:v>1.1794664826431401E-2</c:v>
                </c:pt>
                <c:pt idx="428">
                  <c:v>1.1658875050501E-2</c:v>
                </c:pt>
                <c:pt idx="429">
                  <c:v>1.15249475979324E-2</c:v>
                </c:pt>
                <c:pt idx="430">
                  <c:v>1.13928529324159E-2</c:v>
                </c:pt>
                <c:pt idx="431">
                  <c:v>1.12625620473239E-2</c:v>
                </c:pt>
                <c:pt idx="432">
                  <c:v>1.1134046455161899E-2</c:v>
                </c:pt>
                <c:pt idx="433">
                  <c:v>1.1007278177249899E-2</c:v>
                </c:pt>
                <c:pt idx="434">
                  <c:v>1.08822297336274E-2</c:v>
                </c:pt>
                <c:pt idx="435">
                  <c:v>1.07588741331784E-2</c:v>
                </c:pt>
                <c:pt idx="436">
                  <c:v>1.06371848639696E-2</c:v>
                </c:pt>
                <c:pt idx="437">
                  <c:v>1.05171358837977E-2</c:v>
                </c:pt>
                <c:pt idx="438">
                  <c:v>1.03987016109411E-2</c:v>
                </c:pt>
                <c:pt idx="439">
                  <c:v>1.02818569151105E-2</c:v>
                </c:pt>
                <c:pt idx="440">
                  <c:v>1.01665771085944E-2</c:v>
                </c:pt>
                <c:pt idx="441">
                  <c:v>1.00528379375949E-2</c:v>
                </c:pt>
                <c:pt idx="442">
                  <c:v>9.9406155737486804E-3</c:v>
                </c:pt>
                <c:pt idx="443">
                  <c:v>9.8298866058301199E-3</c:v>
                </c:pt>
                <c:pt idx="444">
                  <c:v>9.7206280316312604E-3</c:v>
                </c:pt>
                <c:pt idx="445">
                  <c:v>9.6128172500149593E-3</c:v>
                </c:pt>
                <c:pt idx="446">
                  <c:v>9.5064320531372797E-3</c:v>
                </c:pt>
                <c:pt idx="447">
                  <c:v>9.4014506188351294E-3</c:v>
                </c:pt>
                <c:pt idx="448">
                  <c:v>9.2978515031753306E-3</c:v>
                </c:pt>
                <c:pt idx="449">
                  <c:v>9.1956136331615597E-3</c:v>
                </c:pt>
                <c:pt idx="450">
                  <c:v>9.0947162995952593E-3</c:v>
                </c:pt>
                <c:pt idx="451">
                  <c:v>8.9951391500874191E-3</c:v>
                </c:pt>
                <c:pt idx="452">
                  <c:v>8.8968621822173195E-3</c:v>
                </c:pt>
                <c:pt idx="453">
                  <c:v>8.7998657368352409E-3</c:v>
                </c:pt>
                <c:pt idx="454">
                  <c:v>8.7041304915057294E-3</c:v>
                </c:pt>
                <c:pt idx="455">
                  <c:v>8.6096374540881593E-3</c:v>
                </c:pt>
                <c:pt idx="456">
                  <c:v>8.5163679564516093E-3</c:v>
                </c:pt>
                <c:pt idx="457">
                  <c:v>8.4243036483209292E-3</c:v>
                </c:pt>
                <c:pt idx="458">
                  <c:v>8.3334264912510499E-3</c:v>
                </c:pt>
                <c:pt idx="459">
                  <c:v>8.2437187527266403E-3</c:v>
                </c:pt>
                <c:pt idx="460">
                  <c:v>8.1551630003842898E-3</c:v>
                </c:pt>
                <c:pt idx="461">
                  <c:v>8.0677420963544706E-3</c:v>
                </c:pt>
                <c:pt idx="462">
                  <c:v>7.9814391917205508E-3</c:v>
                </c:pt>
                <c:pt idx="463">
                  <c:v>7.8962377210922696E-3</c:v>
                </c:pt>
                <c:pt idx="464">
                  <c:v>7.8121213972911401E-3</c:v>
                </c:pt>
                <c:pt idx="465">
                  <c:v>7.7290742061451399E-3</c:v>
                </c:pt>
                <c:pt idx="466">
                  <c:v>7.6470804013904804E-3</c:v>
                </c:pt>
                <c:pt idx="467">
                  <c:v>7.5661244996777701E-3</c:v>
                </c:pt>
                <c:pt idx="468">
                  <c:v>7.4861912756806403E-3</c:v>
                </c:pt>
                <c:pt idx="469">
                  <c:v>7.4072657573040802E-3</c:v>
                </c:pt>
                <c:pt idx="470">
                  <c:v>7.3293332209907504E-3</c:v>
                </c:pt>
                <c:pt idx="471">
                  <c:v>7.2523791871227303E-3</c:v>
                </c:pt>
                <c:pt idx="472">
                  <c:v>7.1763894155167903E-3</c:v>
                </c:pt>
                <c:pt idx="473">
                  <c:v>7.1013499010110902E-3</c:v>
                </c:pt>
                <c:pt idx="474">
                  <c:v>7.0272468691412598E-3</c:v>
                </c:pt>
                <c:pt idx="475">
                  <c:v>6.9540667719039297E-3</c:v>
                </c:pt>
                <c:pt idx="476">
                  <c:v>6.8817962836057204E-3</c:v>
                </c:pt>
                <c:pt idx="477">
                  <c:v>6.8104222967959403E-3</c:v>
                </c:pt>
                <c:pt idx="478">
                  <c:v>6.73993191828104E-3</c:v>
                </c:pt>
                <c:pt idx="479">
                  <c:v>6.67031246521913E-3</c:v>
                </c:pt>
                <c:pt idx="480">
                  <c:v>6.6015514612927303E-3</c:v>
                </c:pt>
                <c:pt idx="481">
                  <c:v>6.5336366329581197E-3</c:v>
                </c:pt>
                <c:pt idx="482">
                  <c:v>6.4665559057696196E-3</c:v>
                </c:pt>
                <c:pt idx="483">
                  <c:v>6.4002974007770696E-3</c:v>
                </c:pt>
                <c:pt idx="484">
                  <c:v>6.3348494309951103E-3</c:v>
                </c:pt>
                <c:pt idx="485">
                  <c:v>6.2702004979425397E-3</c:v>
                </c:pt>
                <c:pt idx="486">
                  <c:v>6.20633928825027E-3</c:v>
                </c:pt>
                <c:pt idx="487">
                  <c:v>6.1432546703365804E-3</c:v>
                </c:pt>
                <c:pt idx="488">
                  <c:v>6.0809356911478802E-3</c:v>
                </c:pt>
                <c:pt idx="489">
                  <c:v>6.0193715729638803E-3</c:v>
                </c:pt>
                <c:pt idx="490">
                  <c:v>5.9585517102656999E-3</c:v>
                </c:pt>
                <c:pt idx="491">
                  <c:v>5.8984656666654601E-3</c:v>
                </c:pt>
                <c:pt idx="492">
                  <c:v>5.8391031718961796E-3</c:v>
                </c:pt>
                <c:pt idx="493">
                  <c:v>5.7804541188606002E-3</c:v>
                </c:pt>
                <c:pt idx="494">
                  <c:v>5.7225085607377699E-3</c:v>
                </c:pt>
                <c:pt idx="495">
                  <c:v>5.66525670814609E-3</c:v>
                </c:pt>
                <c:pt idx="496">
                  <c:v>5.60868892636158E-3</c:v>
                </c:pt>
                <c:pt idx="497">
                  <c:v>5.55279573259036E-3</c:v>
                </c:pt>
                <c:pt idx="498">
                  <c:v>5.4975677932940104E-3</c:v>
                </c:pt>
                <c:pt idx="499">
                  <c:v>5.4429959215668297E-3</c:v>
                </c:pt>
                <c:pt idx="500">
                  <c:v>5.3890710745638001E-3</c:v>
                </c:pt>
                <c:pt idx="501">
                  <c:v>5.33578435097828E-3</c:v>
                </c:pt>
                <c:pt idx="502">
                  <c:v>5.2831269885683001E-3</c:v>
                </c:pt>
                <c:pt idx="503">
                  <c:v>5.2310903617304796E-3</c:v>
                </c:pt>
                <c:pt idx="504">
                  <c:v>5.1796659791205901E-3</c:v>
                </c:pt>
                <c:pt idx="505">
                  <c:v>5.1288454813197401E-3</c:v>
                </c:pt>
                <c:pt idx="506">
                  <c:v>5.0786206385452504E-3</c:v>
                </c:pt>
                <c:pt idx="507">
                  <c:v>5.0289833484052603E-3</c:v>
                </c:pt>
                <c:pt idx="508">
                  <c:v>4.9799256336962904E-3</c:v>
                </c:pt>
                <c:pt idx="509">
                  <c:v>4.93143964024259E-3</c:v>
                </c:pt>
                <c:pt idx="510">
                  <c:v>4.8835176347767299E-3</c:v>
                </c:pt>
                <c:pt idx="511">
                  <c:v>4.8361520028603298E-3</c:v>
                </c:pt>
                <c:pt idx="512">
                  <c:v>4.7893352468442799E-3</c:v>
                </c:pt>
                <c:pt idx="513">
                  <c:v>4.7430599838673999E-3</c:v>
                </c:pt>
                <c:pt idx="514">
                  <c:v>4.6973189438930998E-3</c:v>
                </c:pt>
                <c:pt idx="515">
                  <c:v>4.6521049677828797E-3</c:v>
                </c:pt>
                <c:pt idx="516">
                  <c:v>4.6074110054061699E-3</c:v>
                </c:pt>
                <c:pt idx="517">
                  <c:v>4.5632301137856603E-3</c:v>
                </c:pt>
                <c:pt idx="518">
                  <c:v>4.51955545527745E-3</c:v>
                </c:pt>
                <c:pt idx="519">
                  <c:v>4.4763802957852403E-3</c:v>
                </c:pt>
                <c:pt idx="520">
                  <c:v>4.4336980030078603E-3</c:v>
                </c:pt>
                <c:pt idx="521">
                  <c:v>4.3915020447196302E-3</c:v>
                </c:pt>
                <c:pt idx="522">
                  <c:v>4.3497859870825703E-3</c:v>
                </c:pt>
                <c:pt idx="523">
                  <c:v>4.3085434929901996E-3</c:v>
                </c:pt>
                <c:pt idx="524">
                  <c:v>4.2677683204419004E-3</c:v>
                </c:pt>
                <c:pt idx="525">
                  <c:v>4.2274543209474998E-3</c:v>
                </c:pt>
                <c:pt idx="526">
                  <c:v>4.1875954379613804E-3</c:v>
                </c:pt>
                <c:pt idx="527">
                  <c:v>4.1481857053454396E-3</c:v>
                </c:pt>
                <c:pt idx="528">
                  <c:v>4.1092192458604803E-3</c:v>
                </c:pt>
                <c:pt idx="529">
                  <c:v>4.0706902696852603E-3</c:v>
                </c:pt>
                <c:pt idx="530">
                  <c:v>4.0325930729628902E-3</c:v>
                </c:pt>
                <c:pt idx="531">
                  <c:v>3.9949220363737102E-3</c:v>
                </c:pt>
                <c:pt idx="532">
                  <c:v>3.95767162373454E-3</c:v>
                </c:pt>
                <c:pt idx="533">
                  <c:v>3.9208363806232998E-3</c:v>
                </c:pt>
                <c:pt idx="534">
                  <c:v>3.8844109330288799E-3</c:v>
                </c:pt>
                <c:pt idx="535">
                  <c:v>3.84838998602556E-3</c:v>
                </c:pt>
                <c:pt idx="536">
                  <c:v>3.8127683224715801E-3</c:v>
                </c:pt>
                <c:pt idx="537">
                  <c:v>3.7775408017312398E-3</c:v>
                </c:pt>
                <c:pt idx="538">
                  <c:v>3.7427023584203E-3</c:v>
                </c:pt>
                <c:pt idx="539">
                  <c:v>3.7082480011740001E-3</c:v>
                </c:pt>
                <c:pt idx="540">
                  <c:v>3.6741728114373299E-3</c:v>
                </c:pt>
                <c:pt idx="541">
                  <c:v>3.6404719422771701E-3</c:v>
                </c:pt>
                <c:pt idx="542">
                  <c:v>3.6071406172158002E-3</c:v>
                </c:pt>
                <c:pt idx="543">
                  <c:v>3.5741741290853399E-3</c:v>
                </c:pt>
                <c:pt idx="544">
                  <c:v>3.5415678389028198E-3</c:v>
                </c:pt>
                <c:pt idx="545">
                  <c:v>3.5093171747653299E-3</c:v>
                </c:pt>
                <c:pt idx="546">
                  <c:v>3.4774176307649902E-3</c:v>
                </c:pt>
                <c:pt idx="547">
                  <c:v>3.44586476592326E-3</c:v>
                </c:pt>
                <c:pt idx="548">
                  <c:v>3.4146542031442302E-3</c:v>
                </c:pt>
                <c:pt idx="549">
                  <c:v>3.3837816281866101E-3</c:v>
                </c:pt>
                <c:pt idx="550">
                  <c:v>3.3532427886539102E-3</c:v>
                </c:pt>
                <c:pt idx="551">
                  <c:v>3.3230334930025498E-3</c:v>
                </c:pt>
                <c:pt idx="552">
                  <c:v>3.29314960956758E-3</c:v>
                </c:pt>
                <c:pt idx="553">
                  <c:v>3.2635870656055198E-3</c:v>
                </c:pt>
                <c:pt idx="554">
                  <c:v>3.2343418463542401E-3</c:v>
                </c:pt>
                <c:pt idx="555">
                  <c:v>3.2054099941092799E-3</c:v>
                </c:pt>
                <c:pt idx="556">
                  <c:v>3.1767876073164401E-3</c:v>
                </c:pt>
                <c:pt idx="557">
                  <c:v>3.1484708396803999E-3</c:v>
                </c:pt>
                <c:pt idx="558">
                  <c:v>3.1204558992888099E-3</c:v>
                </c:pt>
                <c:pt idx="559">
                  <c:v>3.0927390477518799E-3</c:v>
                </c:pt>
                <c:pt idx="560">
                  <c:v>3.06531659935684E-3</c:v>
                </c:pt>
                <c:pt idx="561">
                  <c:v>3.0381849202373301E-3</c:v>
                </c:pt>
                <c:pt idx="562">
                  <c:v>3.01134042755708E-3</c:v>
                </c:pt>
                <c:pt idx="563">
                  <c:v>2.98477958870791E-3</c:v>
                </c:pt>
                <c:pt idx="564">
                  <c:v>2.9584989205215999E-3</c:v>
                </c:pt>
                <c:pt idx="565">
                  <c:v>2.9324949884954299E-3</c:v>
                </c:pt>
                <c:pt idx="566">
                  <c:v>2.9067644060311601E-3</c:v>
                </c:pt>
                <c:pt idx="567">
                  <c:v>2.88130383368703E-3</c:v>
                </c:pt>
                <c:pt idx="568">
                  <c:v>2.8561099784428501E-3</c:v>
                </c:pt>
                <c:pt idx="569">
                  <c:v>2.8311795929775799E-3</c:v>
                </c:pt>
                <c:pt idx="570">
                  <c:v>2.8065094749594398E-3</c:v>
                </c:pt>
                <c:pt idx="571">
                  <c:v>2.7820964663481098E-3</c:v>
                </c:pt>
                <c:pt idx="572">
                  <c:v>2.7579374527089799E-3</c:v>
                </c:pt>
                <c:pt idx="573">
                  <c:v>2.7340293625390702E-3</c:v>
                </c:pt>
                <c:pt idx="574">
                  <c:v>2.71036916660448E-3</c:v>
                </c:pt>
                <c:pt idx="575">
                  <c:v>2.6869538772891399E-3</c:v>
                </c:pt>
                <c:pt idx="576">
                  <c:v>2.6637805479546701E-3</c:v>
                </c:pt>
                <c:pt idx="577">
                  <c:v>2.64084627231107E-3</c:v>
                </c:pt>
                <c:pt idx="578">
                  <c:v>2.6181481837981098E-3</c:v>
                </c:pt>
                <c:pt idx="579">
                  <c:v>2.59568345497726E-3</c:v>
                </c:pt>
                <c:pt idx="580">
                  <c:v>2.5734492969337998E-3</c:v>
                </c:pt>
                <c:pt idx="581">
                  <c:v>2.55144295868912E-3</c:v>
                </c:pt>
                <c:pt idx="582">
                  <c:v>2.5296617266228798E-3</c:v>
                </c:pt>
                <c:pt idx="583">
                  <c:v>2.50810292390488E-3</c:v>
                </c:pt>
                <c:pt idx="584">
                  <c:v>2.48676390993657E-3</c:v>
                </c:pt>
                <c:pt idx="585">
                  <c:v>2.4656420798018302E-3</c:v>
                </c:pt>
                <c:pt idx="586">
                  <c:v>2.4447348637270001E-3</c:v>
                </c:pt>
                <c:pt idx="587">
                  <c:v>2.4240397265499298E-3</c:v>
                </c:pt>
                <c:pt idx="588">
                  <c:v>2.4035541671979101E-3</c:v>
                </c:pt>
                <c:pt idx="589">
                  <c:v>2.3832757181743002E-3</c:v>
                </c:pt>
                <c:pt idx="590">
                  <c:v>2.3632019450536999E-3</c:v>
                </c:pt>
                <c:pt idx="591">
                  <c:v>2.3433304459855001E-3</c:v>
                </c:pt>
                <c:pt idx="592">
                  <c:v>2.3236588512057202E-3</c:v>
                </c:pt>
                <c:pt idx="593">
                  <c:v>2.3041848225568498E-3</c:v>
                </c:pt>
                <c:pt idx="594">
                  <c:v>2.28490605301574E-3</c:v>
                </c:pt>
                <c:pt idx="595">
                  <c:v>2.2658202662291902E-3</c:v>
                </c:pt>
                <c:pt idx="596">
                  <c:v>2.2469252160572401E-3</c:v>
                </c:pt>
                <c:pt idx="597">
                  <c:v>2.2282186861240401E-3</c:v>
                </c:pt>
                <c:pt idx="598">
                  <c:v>2.2096984893759499E-3</c:v>
                </c:pt>
                <c:pt idx="599">
                  <c:v>2.1913624676470501E-3</c:v>
                </c:pt>
                <c:pt idx="600">
                  <c:v>2.1732084912317201E-3</c:v>
                </c:pt>
                <c:pt idx="601">
                  <c:v>2.1552344584641202E-3</c:v>
                </c:pt>
                <c:pt idx="602">
                  <c:v>2.1374382953046902E-3</c:v>
                </c:pt>
                <c:pt idx="603">
                  <c:v>2.1198179549333299E-3</c:v>
                </c:pt>
                <c:pt idx="604">
                  <c:v>2.1023714173491101E-3</c:v>
                </c:pt>
                <c:pt idx="605">
                  <c:v>2.0850966889766902E-3</c:v>
                </c:pt>
                <c:pt idx="606">
                  <c:v>2.0679918022789298E-3</c:v>
                </c:pt>
                <c:pt idx="607">
                  <c:v>2.0510548153759101E-3</c:v>
                </c:pt>
                <c:pt idx="608">
                  <c:v>2.0342838116700602E-3</c:v>
                </c:pt>
                <c:pt idx="609">
                  <c:v>2.0176768994773502E-3</c:v>
                </c:pt>
                <c:pt idx="610">
                  <c:v>2.0012322116644502E-3</c:v>
                </c:pt>
                <c:pt idx="611">
                  <c:v>1.98494790529171E-3</c:v>
                </c:pt>
                <c:pt idx="612">
                  <c:v>1.9688221612619299E-3</c:v>
                </c:pt>
                <c:pt idx="613">
                  <c:v>1.9528531839746799E-3</c:v>
                </c:pt>
                <c:pt idx="614">
                  <c:v>1.9370392009862699E-3</c:v>
                </c:pt>
                <c:pt idx="615">
                  <c:v>1.9213784626751101E-3</c:v>
                </c:pt>
                <c:pt idx="616">
                  <c:v>1.9058692419123601E-3</c:v>
                </c:pt>
                <c:pt idx="617">
                  <c:v>1.89050983373799E-3</c:v>
                </c:pt>
                <c:pt idx="618">
                  <c:v>1.87529855504185E-3</c:v>
                </c:pt>
                <c:pt idx="619">
                  <c:v>1.86023374424988E-3</c:v>
                </c:pt>
                <c:pt idx="620">
                  <c:v>1.8453137610153301E-3</c:v>
                </c:pt>
                <c:pt idx="621">
                  <c:v>1.83053698591484E-3</c:v>
                </c:pt>
                <c:pt idx="622">
                  <c:v>1.81590182014931E-3</c:v>
                </c:pt>
                <c:pt idx="623">
                  <c:v>1.8014066852495699E-3</c:v>
                </c:pt>
                <c:pt idx="624">
                  <c:v>1.78705002278667E-3</c:v>
                </c:pt>
                <c:pt idx="625">
                  <c:v>1.7728302940866901E-3</c:v>
                </c:pt>
                <c:pt idx="626">
                  <c:v>1.7587459799501099E-3</c:v>
                </c:pt>
                <c:pt idx="627">
                  <c:v>1.7447955803755401E-3</c:v>
                </c:pt>
                <c:pt idx="628">
                  <c:v>1.7309776142878199E-3</c:v>
                </c:pt>
                <c:pt idx="629">
                  <c:v>1.71729061927038E-3</c:v>
                </c:pt>
                <c:pt idx="630">
                  <c:v>1.7037331513017301E-3</c:v>
                </c:pt>
                <c:pt idx="631">
                  <c:v>1.6903037844961701E-3</c:v>
                </c:pt>
                <c:pt idx="632">
                  <c:v>1.67700111084844E-3</c:v>
                </c:pt>
                <c:pt idx="633">
                  <c:v>1.66382373998243E-3</c:v>
                </c:pt>
                <c:pt idx="634">
                  <c:v>1.6507702989037201E-3</c:v>
                </c:pt>
                <c:pt idx="635">
                  <c:v>1.63783943175608E-3</c:v>
                </c:pt>
                <c:pt idx="636">
                  <c:v>1.62502979958158E-3</c:v>
                </c:pt>
                <c:pt idx="637">
                  <c:v>1.6123400800845799E-3</c:v>
                </c:pt>
                <c:pt idx="638">
                  <c:v>1.5997689673992799E-3</c:v>
                </c:pt>
                <c:pt idx="639">
                  <c:v>1.5873151718608499E-3</c:v>
                </c:pt>
                <c:pt idx="640">
                  <c:v>1.5749774197801299E-3</c:v>
                </c:pt>
                <c:pt idx="641">
                  <c:v>1.5627544532217899E-3</c:v>
                </c:pt>
                <c:pt idx="642">
                  <c:v>1.55064502978587E-3</c:v>
                </c:pt>
                <c:pt idx="643">
                  <c:v>1.5386479223927E-3</c:v>
                </c:pt>
                <c:pt idx="644">
                  <c:v>1.5267619190711299E-3</c:v>
                </c:pt>
                <c:pt idx="645">
                  <c:v>1.51498582274992E-3</c:v>
                </c:pt>
                <c:pt idx="646">
                  <c:v>1.50331845105245E-3</c:v>
                </c:pt>
                <c:pt idx="647">
                  <c:v>1.4917586360944301E-3</c:v>
                </c:pt>
                <c:pt idx="648">
                  <c:v>1.4803052242847901E-3</c:v>
                </c:pt>
                <c:pt idx="649">
                  <c:v>1.4689570761295099E-3</c:v>
                </c:pt>
                <c:pt idx="650">
                  <c:v>1.4577130660385199E-3</c:v>
                </c:pt>
                <c:pt idx="651">
                  <c:v>1.44657208213547E-3</c:v>
                </c:pt>
                <c:pt idx="652">
                  <c:v>1.4355330260704001E-3</c:v>
                </c:pt>
                <c:pt idx="653">
                  <c:v>1.4245948128352099E-3</c:v>
                </c:pt>
                <c:pt idx="654">
                  <c:v>1.41375637058199E-3</c:v>
                </c:pt>
                <c:pt idx="655">
                  <c:v>1.4030166404440101E-3</c:v>
                </c:pt>
                <c:pt idx="656">
                  <c:v>1.39237457635946E-3</c:v>
                </c:pt>
                <c:pt idx="657">
                  <c:v>1.3818291448978099E-3</c:v>
                </c:pt>
                <c:pt idx="658">
                  <c:v>1.37137932508877E-3</c:v>
                </c:pt>
                <c:pt idx="659">
                  <c:v>1.36102410825386E-3</c:v>
                </c:pt>
                <c:pt idx="660">
                  <c:v>1.35076249784044E-3</c:v>
                </c:pt>
                <c:pt idx="661">
                  <c:v>1.3405935092582701E-3</c:v>
                </c:pt>
                <c:pt idx="662">
                  <c:v>1.3305161697185E-3</c:v>
                </c:pt>
                <c:pt idx="663">
                  <c:v>1.32052951807499E-3</c:v>
                </c:pt>
                <c:pt idx="664">
                  <c:v>1.31063260466813E-3</c:v>
                </c:pt>
                <c:pt idx="665">
                  <c:v>1.30082449117085E-3</c:v>
                </c:pt>
                <c:pt idx="666">
                  <c:v>1.2911042504369799E-3</c:v>
                </c:pt>
                <c:pt idx="667">
                  <c:v>1.28147096635183E-3</c:v>
                </c:pt>
                <c:pt idx="668">
                  <c:v>1.2719237336850299E-3</c:v>
                </c:pt>
                <c:pt idx="669">
                  <c:v>1.2624616579454699E-3</c:v>
                </c:pt>
                <c:pt idx="670">
                  <c:v>1.2530838552384199E-3</c:v>
                </c:pt>
                <c:pt idx="671">
                  <c:v>1.2437894521247701E-3</c:v>
                </c:pt>
                <c:pt idx="672">
                  <c:v>1.2345775854823199E-3</c:v>
                </c:pt>
                <c:pt idx="673">
                  <c:v>1.22544740236912E-3</c:v>
                </c:pt>
                <c:pt idx="674">
                  <c:v>1.21639805988875E-3</c:v>
                </c:pt>
                <c:pt idx="675">
                  <c:v>1.20742872505772E-3</c:v>
                </c:pt>
                <c:pt idx="676">
                  <c:v>1.19853857467462E-3</c:v>
                </c:pt>
                <c:pt idx="677">
                  <c:v>1.1897267951913701E-3</c:v>
                </c:pt>
                <c:pt idx="678">
                  <c:v>1.1809925825862001E-3</c:v>
                </c:pt>
                <c:pt idx="679">
                  <c:v>1.17233514223853E-3</c:v>
                </c:pt>
                <c:pt idx="680">
                  <c:v>1.1637536888057199E-3</c:v>
                </c:pt>
                <c:pt idx="681">
                  <c:v>1.1552474461015501E-3</c:v>
                </c:pt>
                <c:pt idx="682">
                  <c:v>1.14681564697647E-3</c:v>
                </c:pt>
                <c:pt idx="683">
                  <c:v>1.13845753319958E-3</c:v>
                </c:pt>
                <c:pt idx="684">
                  <c:v>1.1301723553423799E-3</c:v>
                </c:pt>
                <c:pt idx="685">
                  <c:v>1.12195937266408E-3</c:v>
                </c:pt>
                <c:pt idx="686">
                  <c:v>1.1138178529986999E-3</c:v>
                </c:pt>
                <c:pt idx="687">
                  <c:v>1.1057470726436799E-3</c:v>
                </c:pt>
                <c:pt idx="688">
                  <c:v>1.09774631625018E-3</c:v>
                </c:pt>
                <c:pt idx="689">
                  <c:v>1.0898148767148801E-3</c:v>
                </c:pt>
                <c:pt idx="690">
                  <c:v>1.0819520550733801E-3</c:v>
                </c:pt>
                <c:pt idx="691">
                  <c:v>1.07415716039512E-3</c:v>
                </c:pt>
                <c:pt idx="692">
                  <c:v>1.0664295096798101E-3</c:v>
                </c:pt>
                <c:pt idx="693">
                  <c:v>1.05876842775529E-3</c:v>
                </c:pt>
                <c:pt idx="694">
                  <c:v>1.0511732471769101E-3</c:v>
                </c:pt>
                <c:pt idx="695">
                  <c:v>1.0436433081283101E-3</c:v>
                </c:pt>
                <c:pt idx="696">
                  <c:v>1.03617795832361E-3</c:v>
                </c:pt>
                <c:pt idx="697">
                  <c:v>1.0287765529110101E-3</c:v>
                </c:pt>
                <c:pt idx="698">
                  <c:v>1.0214384543777101E-3</c:v>
                </c:pt>
                <c:pt idx="699">
                  <c:v>1.0141630324562499E-3</c:v>
                </c:pt>
                <c:pt idx="700">
                  <c:v>1.0069496640321199E-3</c:v>
                </c:pt>
                <c:pt idx="701">
                  <c:v>9.9979773305265305E-4</c:v>
                </c:pt>
                <c:pt idx="702">
                  <c:v>9.9270663043730294E-4</c:v>
                </c:pt>
                <c:pt idx="703">
                  <c:v>9.8567575398906594E-4</c:v>
                </c:pt>
                <c:pt idx="704">
                  <c:v>9.7870450830722807E-4</c:v>
                </c:pt>
                <c:pt idx="705">
                  <c:v>9.7179230470131103E-4</c:v>
                </c:pt>
                <c:pt idx="706">
                  <c:v>9.64938561106225E-4</c:v>
                </c:pt>
                <c:pt idx="707">
                  <c:v>9.5814270199861195E-4</c:v>
                </c:pt>
                <c:pt idx="708">
                  <c:v>9.5140415831435803E-4</c:v>
                </c:pt>
                <c:pt idx="709">
                  <c:v>9.4472236736726698E-4</c:v>
                </c:pt>
                <c:pt idx="710">
                  <c:v>9.3809677276885002E-4</c:v>
                </c:pt>
                <c:pt idx="711">
                  <c:v>9.3152682434925001E-4</c:v>
                </c:pt>
                <c:pt idx="712">
                  <c:v>9.2501197807925799E-4</c:v>
                </c:pt>
                <c:pt idx="713">
                  <c:v>9.1855169599341696E-4</c:v>
                </c:pt>
                <c:pt idx="714">
                  <c:v>9.1214544611418005E-4</c:v>
                </c:pt>
                <c:pt idx="715">
                  <c:v>9.0579270237714298E-4</c:v>
                </c:pt>
                <c:pt idx="716">
                  <c:v>8.9949294455728699E-4</c:v>
                </c:pt>
                <c:pt idx="717">
                  <c:v>8.9324565819625702E-4</c:v>
                </c:pt>
                <c:pt idx="718">
                  <c:v>8.8705033453063097E-4</c:v>
                </c:pt>
                <c:pt idx="719">
                  <c:v>8.80906470421192E-4</c:v>
                </c:pt>
                <c:pt idx="720">
                  <c:v>8.7481356828316098E-4</c:v>
                </c:pt>
                <c:pt idx="721">
                  <c:v>8.6877113601739305E-4</c:v>
                </c:pt>
                <c:pt idx="722">
                  <c:v>8.6277868694252101E-4</c:v>
                </c:pt>
                <c:pt idx="723">
                  <c:v>8.5683573972801898E-4</c:v>
                </c:pt>
                <c:pt idx="724">
                  <c:v>8.5094181832820102E-4</c:v>
                </c:pt>
                <c:pt idx="725">
                  <c:v>8.4509645191709905E-4</c:v>
                </c:pt>
                <c:pt idx="726">
                  <c:v>8.3929917482424498E-4</c:v>
                </c:pt>
                <c:pt idx="727">
                  <c:v>8.3354952647132503E-4</c:v>
                </c:pt>
                <c:pt idx="728">
                  <c:v>8.2784705130969504E-4</c:v>
                </c:pt>
                <c:pt idx="729">
                  <c:v>8.2219129875874398E-4</c:v>
                </c:pt>
                <c:pt idx="730">
                  <c:v>8.1658182314509802E-4</c:v>
                </c:pt>
                <c:pt idx="731">
                  <c:v>8.1101818364264899E-4</c:v>
                </c:pt>
                <c:pt idx="732">
                  <c:v>8.0549994421338597E-4</c:v>
                </c:pt>
                <c:pt idx="733">
                  <c:v>8.00026673549045E-4</c:v>
                </c:pt>
                <c:pt idx="734">
                  <c:v>7.9459794501352498E-4</c:v>
                </c:pt>
                <c:pt idx="735">
                  <c:v>7.8921333658610196E-4</c:v>
                </c:pt>
                <c:pt idx="736">
                  <c:v>7.8387243080538704E-4</c:v>
                </c:pt>
                <c:pt idx="737">
                  <c:v>7.78574814714059E-4</c:v>
                </c:pt>
                <c:pt idx="738">
                  <c:v>7.7332007980432296E-4</c:v>
                </c:pt>
                <c:pt idx="739">
                  <c:v>7.6810782196410905E-4</c:v>
                </c:pt>
                <c:pt idx="740">
                  <c:v>7.6293764142399204E-4</c:v>
                </c:pt>
                <c:pt idx="741">
                  <c:v>7.57809142704815E-4</c:v>
                </c:pt>
                <c:pt idx="742">
                  <c:v>7.5272193456602204E-4</c:v>
                </c:pt>
                <c:pt idx="743">
                  <c:v>7.4767562995467398E-4</c:v>
                </c:pt>
                <c:pt idx="744">
                  <c:v>7.4266984595514497E-4</c:v>
                </c:pt>
                <c:pt idx="745">
                  <c:v>7.3770420373949104E-4</c:v>
                </c:pt>
                <c:pt idx="746">
                  <c:v>7.3277832851847404E-4</c:v>
                </c:pt>
                <c:pt idx="747">
                  <c:v>7.2789184949324098E-4</c:v>
                </c:pt>
                <c:pt idx="748">
                  <c:v>7.2304439980764299E-4</c:v>
                </c:pt>
                <c:pt idx="749">
                  <c:v>7.1823561650118095E-4</c:v>
                </c:pt>
                <c:pt idx="750">
                  <c:v>7.1346514046257596E-4</c:v>
                </c:pt>
                <c:pt idx="751">
                  <c:v>7.08732616383962E-4</c:v>
                </c:pt>
                <c:pt idx="752">
                  <c:v>7.0403769271566296E-4</c:v>
                </c:pt>
                <c:pt idx="753">
                  <c:v>6.9938002162158895E-4</c:v>
                </c:pt>
                <c:pt idx="754">
                  <c:v>6.94759258935199E-4</c:v>
                </c:pt>
                <c:pt idx="755">
                  <c:v>6.9017506411605698E-4</c:v>
                </c:pt>
                <c:pt idx="756">
                  <c:v>6.85627100206946E-4</c:v>
                </c:pt>
                <c:pt idx="757">
                  <c:v>6.8111503379155803E-4</c:v>
                </c:pt>
                <c:pt idx="758">
                  <c:v>6.7663853495272396E-4</c:v>
                </c:pt>
                <c:pt idx="759">
                  <c:v>6.7219727723119896E-4</c:v>
                </c:pt>
                <c:pt idx="760">
                  <c:v>6.6779093758498104E-4</c:v>
                </c:pt>
                <c:pt idx="761">
                  <c:v>6.6341919634916105E-4</c:v>
                </c:pt>
                <c:pt idx="762">
                  <c:v>6.5908173719630102E-4</c:v>
                </c:pt>
                <c:pt idx="763">
                  <c:v>6.5477824709731598E-4</c:v>
                </c:pt>
                <c:pt idx="764">
                  <c:v>6.5050841628287498E-4</c:v>
                </c:pt>
                <c:pt idx="765">
                  <c:v>6.4627193820529895E-4</c:v>
                </c:pt>
                <c:pt idx="766">
                  <c:v>6.4206850950094998E-4</c:v>
                </c:pt>
                <c:pt idx="767">
                  <c:v>6.3789782995311102E-4</c:v>
                </c:pt>
                <c:pt idx="768">
                  <c:v>6.3375960245533997E-4</c:v>
                </c:pt>
                <c:pt idx="769">
                  <c:v>6.2965353297530602E-4</c:v>
                </c:pt>
                <c:pt idx="770">
                  <c:v>6.2557933051908001E-4</c:v>
                </c:pt>
                <c:pt idx="771">
                  <c:v>6.2153670709589595E-4</c:v>
                </c:pt>
                <c:pt idx="772">
                  <c:v>6.1752537768335601E-4</c:v>
                </c:pt>
                <c:pt idx="773">
                  <c:v>6.13545060193092E-4</c:v>
                </c:pt>
                <c:pt idx="774">
                  <c:v>6.0959547543685503E-4</c:v>
                </c:pt>
                <c:pt idx="775">
                  <c:v>6.0567634709305404E-4</c:v>
                </c:pt>
                <c:pt idx="776">
                  <c:v>6.0178740167370797E-4</c:v>
                </c:pt>
                <c:pt idx="777">
                  <c:v>5.9792836849183303E-4</c:v>
                </c:pt>
                <c:pt idx="778">
                  <c:v>5.94098979629234E-4</c:v>
                </c:pt>
                <c:pt idx="779">
                  <c:v>5.9029896990471899E-4</c:v>
                </c:pt>
                <c:pt idx="780">
                  <c:v>5.8652807684270397E-4</c:v>
                </c:pt>
                <c:pt idx="781">
                  <c:v>5.8278604064223205E-4</c:v>
                </c:pt>
                <c:pt idx="782">
                  <c:v>5.7907260414637098E-4</c:v>
                </c:pt>
                <c:pt idx="783">
                  <c:v>5.7538751281201205E-4</c:v>
                </c:pt>
                <c:pt idx="784">
                  <c:v>5.7173051468004403E-4</c:v>
                </c:pt>
                <c:pt idx="785">
                  <c:v>5.6810136034590199E-4</c:v>
                </c:pt>
                <c:pt idx="786">
                  <c:v>5.6449980293049704E-4</c:v>
                </c:pt>
                <c:pt idx="787">
                  <c:v>5.6092559805150501E-4</c:v>
                </c:pt>
                <c:pt idx="788">
                  <c:v>5.5737850379502E-4</c:v>
                </c:pt>
                <c:pt idx="789">
                  <c:v>5.53858280687567E-4</c:v>
                </c:pt>
                <c:pt idx="790">
                  <c:v>5.5036469166845701E-4</c:v>
                </c:pt>
                <c:pt idx="791">
                  <c:v>5.4689750206250698E-4</c:v>
                </c:pt>
                <c:pt idx="792">
                  <c:v>5.4345647955307802E-4</c:v>
                </c:pt>
                <c:pt idx="793">
                  <c:v>5.4004139415547595E-4</c:v>
                </c:pt>
                <c:pt idx="794">
                  <c:v>5.36652018190665E-4</c:v>
                </c:pt>
                <c:pt idx="795">
                  <c:v>5.3328812625931901E-4</c:v>
                </c:pt>
                <c:pt idx="796">
                  <c:v>5.29949495216196E-4</c:v>
                </c:pt>
                <c:pt idx="797">
                  <c:v>5.2663590414483497E-4</c:v>
                </c:pt>
                <c:pt idx="798">
                  <c:v>5.2334713433255405E-4</c:v>
                </c:pt>
                <c:pt idx="799">
                  <c:v>5.2008296924577896E-4</c:v>
                </c:pt>
                <c:pt idx="800">
                  <c:v>5.1684319450566202E-4</c:v>
                </c:pt>
                <c:pt idx="801">
                  <c:v>5.1362759786401405E-4</c:v>
                </c:pt>
                <c:pt idx="802">
                  <c:v>5.1043596917952402E-4</c:v>
                </c:pt>
                <c:pt idx="803">
                  <c:v>5.0726810039428301E-4</c:v>
                </c:pt>
                <c:pt idx="804">
                  <c:v>5.0412378551059503E-4</c:v>
                </c:pt>
                <c:pt idx="805">
                  <c:v>5.0100282056806896E-4</c:v>
                </c:pt>
                <c:pt idx="806">
                  <c:v>4.9790500362099899E-4</c:v>
                </c:pt>
                <c:pt idx="807">
                  <c:v>4.9483013471601995E-4</c:v>
                </c:pt>
                <c:pt idx="808">
                  <c:v>4.9177801587004303E-4</c:v>
                </c:pt>
                <c:pt idx="809">
                  <c:v>4.8874845104845E-4</c:v>
                </c:pt>
                <c:pt idx="810">
                  <c:v>4.8574124614357398E-4</c:v>
                </c:pt>
                <c:pt idx="811">
                  <c:v>4.8275620895342302E-4</c:v>
                </c:pt>
                <c:pt idx="812">
                  <c:v>4.7979314916067899E-4</c:v>
                </c:pt>
                <c:pt idx="813">
                  <c:v>4.7685187831194702E-4</c:v>
                </c:pt>
                <c:pt idx="814">
                  <c:v>4.7393220979726099E-4</c:v>
                </c:pt>
                <c:pt idx="815">
                  <c:v>4.7103395882983502E-4</c:v>
                </c:pt>
                <c:pt idx="816">
                  <c:v>4.6815694242606298E-4</c:v>
                </c:pt>
                <c:pt idx="817">
                  <c:v>4.6530097938576702E-4</c:v>
                </c:pt>
                <c:pt idx="818">
                  <c:v>4.6246589027267298E-4</c:v>
                </c:pt>
                <c:pt idx="819">
                  <c:v>4.5965149739514102E-4</c:v>
                </c:pt>
                <c:pt idx="820">
                  <c:v>4.5685762478710901E-4</c:v>
                </c:pt>
                <c:pt idx="821">
                  <c:v>4.5408409818928602E-4</c:v>
                </c:pt>
                <c:pt idx="822">
                  <c:v>4.51330745030557E-4</c:v>
                </c:pt>
                <c:pt idx="823">
                  <c:v>4.4859739440962498E-4</c:v>
                </c:pt>
                <c:pt idx="824">
                  <c:v>4.45883877076866E-4</c:v>
                </c:pt>
                <c:pt idx="825">
                  <c:v>4.4319002541640698E-4</c:v>
                </c:pt>
                <c:pt idx="826">
                  <c:v>4.4051567342841697E-4</c:v>
                </c:pt>
                <c:pt idx="827">
                  <c:v>4.37860656711612E-4</c:v>
                </c:pt>
                <c:pt idx="828">
                  <c:v>4.3522481244597199E-4</c:v>
                </c:pt>
                <c:pt idx="829">
                  <c:v>4.3260797937566E-4</c:v>
                </c:pt>
                <c:pt idx="830">
                  <c:v>4.3000999779215198E-4</c:v>
                </c:pt>
                <c:pt idx="831">
                  <c:v>4.2743070951756402E-4</c:v>
                </c:pt>
                <c:pt idx="832">
                  <c:v>4.2486995788817901E-4</c:v>
                </c:pt>
                <c:pt idx="833">
                  <c:v>4.22327587738174E-4</c:v>
                </c:pt>
                <c:pt idx="834">
                  <c:v>4.1980344538353599E-4</c:v>
                </c:pt>
                <c:pt idx="835">
                  <c:v>4.1729737860617198E-4</c:v>
                </c:pt>
                <c:pt idx="836">
                  <c:v>4.1480923663820798E-4</c:v>
                </c:pt>
                <c:pt idx="837">
                  <c:v>4.1233887014647798E-4</c:v>
                </c:pt>
                <c:pt idx="838">
                  <c:v>4.0988613121718402E-4</c:v>
                </c:pt>
                <c:pt idx="839">
                  <c:v>4.0745087334075899E-4</c:v>
                </c:pt>
                <c:pt idx="840">
                  <c:v>4.0503295139688602E-4</c:v>
                </c:pt>
                <c:pt idx="841">
                  <c:v>4.0263222163971297E-4</c:v>
                </c:pt>
                <c:pt idx="842">
                  <c:v>4.0024854168323198E-4</c:v>
                </c:pt>
                <c:pt idx="843">
                  <c:v>3.9788177048683302E-4</c:v>
                </c:pt>
                <c:pt idx="844">
                  <c:v>3.95531768341029E-4</c:v>
                </c:pt>
                <c:pt idx="845">
                  <c:v>3.9319839685334802E-4</c:v>
                </c:pt>
                <c:pt idx="846">
                  <c:v>3.90881518934393E-4</c:v>
                </c:pt>
                <c:pt idx="847">
                  <c:v>3.8858099878405998E-4</c:v>
                </c:pt>
                <c:pt idx="848">
                  <c:v>3.8629670187792698E-4</c:v>
                </c:pt>
                <c:pt idx="849">
                  <c:v>3.8402849495379297E-4</c:v>
                </c:pt>
                <c:pt idx="850">
                  <c:v>3.8177624599837701E-4</c:v>
                </c:pt>
                <c:pt idx="851">
                  <c:v>3.7953982423418001E-4</c:v>
                </c:pt>
                <c:pt idx="852">
                  <c:v>3.7731910010648699E-4</c:v>
                </c:pt>
                <c:pt idx="853">
                  <c:v>3.7511394527053302E-4</c:v>
                </c:pt>
                <c:pt idx="854">
                  <c:v>3.7292423257881001E-4</c:v>
                </c:pt>
                <c:pt idx="855">
                  <c:v>3.7074983606852699E-4</c:v>
                </c:pt>
                <c:pt idx="856">
                  <c:v>3.6859063094921E-4</c:v>
                </c:pt>
                <c:pt idx="857">
                  <c:v>3.6644649359045403E-4</c:v>
                </c:pt>
                <c:pt idx="858">
                  <c:v>3.6431730150980802E-4</c:v>
                </c:pt>
                <c:pt idx="859">
                  <c:v>3.6220293336080802E-4</c:v>
                </c:pt>
                <c:pt idx="860">
                  <c:v>3.6010326892114199E-4</c:v>
                </c:pt>
                <c:pt idx="861">
                  <c:v>3.5801818908095699E-4</c:v>
                </c:pt>
                <c:pt idx="862">
                  <c:v>3.5594757583129699E-4</c:v>
                </c:pt>
                <c:pt idx="863">
                  <c:v>3.5389131225267701E-4</c:v>
                </c:pt>
                <c:pt idx="864">
                  <c:v>3.5184928250378599E-4</c:v>
                </c:pt>
                <c:pt idx="865">
                  <c:v>3.49821371810322E-4</c:v>
                </c:pt>
                <c:pt idx="866">
                  <c:v>3.4780746645395603E-4</c:v>
                </c:pt>
                <c:pt idx="867">
                  <c:v>3.4580745376141701E-4</c:v>
                </c:pt>
                <c:pt idx="868">
                  <c:v>3.4382122209371198E-4</c:v>
                </c:pt>
                <c:pt idx="869">
                  <c:v>3.41848660835457E-4</c:v>
                </c:pt>
                <c:pt idx="870">
                  <c:v>3.3988966038434298E-4</c:v>
                </c:pt>
                <c:pt idx="871">
                  <c:v>3.3794411214071101E-4</c:v>
                </c:pt>
                <c:pt idx="872">
                  <c:v>3.3601190849725301E-4</c:v>
                </c:pt>
                <c:pt idx="873">
                  <c:v>3.3409294282882703E-4</c:v>
                </c:pt>
                <c:pt idx="874">
                  <c:v>3.3218710948239202E-4</c:v>
                </c:pt>
                <c:pt idx="875">
                  <c:v>3.3029430376704902E-4</c:v>
                </c:pt>
                <c:pt idx="876">
                  <c:v>3.2841442194420599E-4</c:v>
                </c:pt>
                <c:pt idx="877">
                  <c:v>3.2654736121784698E-4</c:v>
                </c:pt>
                <c:pt idx="878">
                  <c:v>3.24693019724912E-4</c:v>
                </c:pt>
                <c:pt idx="879">
                  <c:v>3.2285129652579098E-4</c:v>
                </c:pt>
                <c:pt idx="880">
                  <c:v>3.21022091594917E-4</c:v>
                </c:pt>
                <c:pt idx="881">
                  <c:v>3.1920530581147399E-4</c:v>
                </c:pt>
                <c:pt idx="882">
                  <c:v>3.1740084095020402E-4</c:v>
                </c:pt>
                <c:pt idx="883">
                  <c:v>3.1560859967231798E-4</c:v>
                </c:pt>
                <c:pt idx="884">
                  <c:v>3.1382848551651598E-4</c:v>
                </c:pt>
                <c:pt idx="885">
                  <c:v>3.1206040289009598E-4</c:v>
                </c:pt>
                <c:pt idx="886">
                  <c:v>3.1030425706017302E-4</c:v>
                </c:pt>
                <c:pt idx="887">
                  <c:v>3.0855995414499302E-4</c:v>
                </c:pt>
                <c:pt idx="888">
                  <c:v>3.06827401105342E-4</c:v>
                </c:pt>
                <c:pt idx="889">
                  <c:v>3.0510650573605799E-4</c:v>
                </c:pt>
                <c:pt idx="890">
                  <c:v>3.0339717665762902E-4</c:v>
                </c:pt>
                <c:pt idx="891">
                  <c:v>3.0169932330789098E-4</c:v>
                </c:pt>
                <c:pt idx="892">
                  <c:v>3.0001285593381601E-4</c:v>
                </c:pt>
                <c:pt idx="893">
                  <c:v>2.9833768558339499E-4</c:v>
                </c:pt>
                <c:pt idx="894">
                  <c:v>2.9667372409760301E-4</c:v>
                </c:pt>
                <c:pt idx="895">
                  <c:v>2.9502088410246502E-4</c:v>
                </c:pt>
                <c:pt idx="896">
                  <c:v>2.9337907900120198E-4</c:v>
                </c:pt>
                <c:pt idx="897">
                  <c:v>2.9174822296646402E-4</c:v>
                </c:pt>
                <c:pt idx="898">
                  <c:v>2.9012823093265398E-4</c:v>
                </c:pt>
                <c:pt idx="899">
                  <c:v>2.8851901858833502E-4</c:v>
                </c:pt>
                <c:pt idx="900">
                  <c:v>2.8692050236871599E-4</c:v>
                </c:pt>
                <c:pt idx="901">
                  <c:v>2.8533259944823E-4</c:v>
                </c:pt>
                <c:pt idx="902">
                  <c:v>2.83755227733186E-4</c:v>
                </c:pt>
                <c:pt idx="903">
                  <c:v>2.8218830585450698E-4</c:v>
                </c:pt>
                <c:pt idx="904">
                  <c:v>2.8063175316054499E-4</c:v>
                </c:pt>
                <c:pt idx="905">
                  <c:v>2.7908548970997498E-4</c:v>
                </c:pt>
                <c:pt idx="906">
                  <c:v>2.7754943626477098E-4</c:v>
                </c:pt>
                <c:pt idx="907">
                  <c:v>2.76023514283255E-4</c:v>
                </c:pt>
                <c:pt idx="908">
                  <c:v>2.74507645913222E-4</c:v>
                </c:pt>
                <c:pt idx="909">
                  <c:v>2.7300175398514199E-4</c:v>
                </c:pt>
                <c:pt idx="910">
                  <c:v>2.7150576200543798E-4</c:v>
                </c:pt>
                <c:pt idx="911">
                  <c:v>2.7001959414983602E-4</c:v>
                </c:pt>
                <c:pt idx="912">
                  <c:v>2.6854317525678E-4</c:v>
                </c:pt>
                <c:pt idx="913">
                  <c:v>2.6707643082093702E-4</c:v>
                </c:pt>
                <c:pt idx="914">
                  <c:v>2.6561928698675102E-4</c:v>
                </c:pt>
                <c:pt idx="915">
                  <c:v>2.64171670542086E-4</c:v>
                </c:pt>
                <c:pt idx="916">
                  <c:v>2.6273350891192299E-4</c:v>
                </c:pt>
                <c:pt idx="917">
                  <c:v>2.6130473015213799E-4</c:v>
                </c:pt>
                <c:pt idx="918">
                  <c:v>2.5988526294333698E-4</c:v>
                </c:pt>
                <c:pt idx="919">
                  <c:v>2.5847503658476601E-4</c:v>
                </c:pt>
                <c:pt idx="920">
                  <c:v>2.5707398098828E-4</c:v>
                </c:pt>
                <c:pt idx="921">
                  <c:v>2.55682026672384E-4</c:v>
                </c:pt>
                <c:pt idx="922">
                  <c:v>2.5429910475633098E-4</c:v>
                </c:pt>
                <c:pt idx="923">
                  <c:v>2.5292514695429198E-4</c:v>
                </c:pt>
                <c:pt idx="924">
                  <c:v>2.5156008556958002E-4</c:v>
                </c:pt>
                <c:pt idx="925">
                  <c:v>2.5020385348894299E-4</c:v>
                </c:pt>
                <c:pt idx="926">
                  <c:v>2.4885638417691602E-4</c:v>
                </c:pt>
                <c:pt idx="927">
                  <c:v>2.4751761167023101E-4</c:v>
                </c:pt>
                <c:pt idx="928">
                  <c:v>2.4618747057229303E-4</c:v>
                </c:pt>
                <c:pt idx="929">
                  <c:v>2.4486589604770699E-4</c:v>
                </c:pt>
                <c:pt idx="930">
                  <c:v>2.43552823816875E-4</c:v>
                </c:pt>
                <c:pt idx="931">
                  <c:v>2.4224819015063799E-4</c:v>
                </c:pt>
                <c:pt idx="932">
                  <c:v>2.40951931864981E-4</c:v>
                </c:pt>
                <c:pt idx="933">
                  <c:v>2.3966398631580199E-4</c:v>
                </c:pt>
                <c:pt idx="934">
                  <c:v>2.3838429139372001E-4</c:v>
                </c:pt>
                <c:pt idx="935">
                  <c:v>2.3711278551895399E-4</c:v>
                </c:pt>
                <c:pt idx="936">
                  <c:v>2.3584940763625101E-4</c:v>
                </c:pt>
                <c:pt idx="937">
                  <c:v>2.3459409720986E-4</c:v>
                </c:pt>
                <c:pt idx="938">
                  <c:v>2.33346794218576E-4</c:v>
                </c:pt>
                <c:pt idx="939">
                  <c:v>2.3210743915081899E-4</c:v>
                </c:pt>
                <c:pt idx="940">
                  <c:v>2.3087597299977801E-4</c:v>
                </c:pt>
                <c:pt idx="941">
                  <c:v>2.2965233725860101E-4</c:v>
                </c:pt>
                <c:pt idx="942">
                  <c:v>2.28436473915635E-4</c:v>
                </c:pt>
                <c:pt idx="943">
                  <c:v>2.27228325449716E-4</c:v>
                </c:pt>
                <c:pt idx="944">
                  <c:v>2.2602783482551699E-4</c:v>
                </c:pt>
                <c:pt idx="945">
                  <c:v>2.2483494548893E-4</c:v>
                </c:pt>
                <c:pt idx="946">
                  <c:v>2.23649601362511E-4</c:v>
                </c:pt>
                <c:pt idx="947">
                  <c:v>2.2247174684096401E-4</c:v>
                </c:pt>
                <c:pt idx="948">
                  <c:v>2.2130132678667701E-4</c:v>
                </c:pt>
                <c:pt idx="949">
                  <c:v>2.20138286525302E-4</c:v>
                </c:pt>
                <c:pt idx="950">
                  <c:v>2.18982571841383E-4</c:v>
                </c:pt>
                <c:pt idx="951">
                  <c:v>2.17834128974029E-4</c:v>
                </c:pt>
                <c:pt idx="952">
                  <c:v>2.16692904612631E-4</c:v>
                </c:pt>
                <c:pt idx="953">
                  <c:v>2.15558845892631E-4</c:v>
                </c:pt>
                <c:pt idx="954">
                  <c:v>2.14431900391321E-4</c:v>
                </c:pt>
                <c:pt idx="955">
                  <c:v>2.1331201612370099E-4</c:v>
                </c:pt>
                <c:pt idx="956">
                  <c:v>2.1219914153836999E-4</c:v>
                </c:pt>
                <c:pt idx="957">
                  <c:v>2.1109322551346601E-4</c:v>
                </c:pt>
                <c:pt idx="958">
                  <c:v>2.0999421735264101E-4</c:v>
                </c:pt>
                <c:pt idx="959">
                  <c:v>2.0890206678108599E-4</c:v>
                </c:pt>
                <c:pt idx="960">
                  <c:v>2.07816723941593E-4</c:v>
                </c:pt>
                <c:pt idx="961">
                  <c:v>2.0673813939065699E-4</c:v>
                </c:pt>
                <c:pt idx="962">
                  <c:v>2.0566626409461699E-4</c:v>
                </c:pt>
                <c:pt idx="963">
                  <c:v>2.0460104942584799E-4</c:v>
                </c:pt>
                <c:pt idx="964">
                  <c:v>2.0354244715897299E-4</c:v>
                </c:pt>
                <c:pt idx="965">
                  <c:v>2.0249040946713299E-4</c:v>
                </c:pt>
                <c:pt idx="966">
                  <c:v>2.0144488891828301E-4</c:v>
                </c:pt>
                <c:pt idx="967">
                  <c:v>2.00405838471534E-4</c:v>
                </c:pt>
                <c:pt idx="968">
                  <c:v>1.99373211473525E-4</c:v>
                </c:pt>
                <c:pt idx="969">
                  <c:v>1.9834696165484E-4</c:v>
                </c:pt>
                <c:pt idx="970">
                  <c:v>1.9732704312645701E-4</c:v>
                </c:pt>
                <c:pt idx="971">
                  <c:v>1.9631341037623399E-4</c:v>
                </c:pt>
                <c:pt idx="972">
                  <c:v>1.9530601826543199E-4</c:v>
                </c:pt>
                <c:pt idx="973">
                  <c:v>1.9430482202527401E-4</c:v>
                </c:pt>
                <c:pt idx="974">
                  <c:v>1.93309777253539E-4</c:v>
                </c:pt>
                <c:pt idx="975">
                  <c:v>1.9232083991118699E-4</c:v>
                </c:pt>
                <c:pt idx="976">
                  <c:v>1.9133796631902499E-4</c:v>
                </c:pt>
                <c:pt idx="977">
                  <c:v>1.90361113154403E-4</c:v>
                </c:pt>
                <c:pt idx="978">
                  <c:v>1.8939023744794499E-4</c:v>
                </c:pt>
                <c:pt idx="979">
                  <c:v>1.8842529658030799E-4</c:v>
                </c:pt>
                <c:pt idx="980">
                  <c:v>1.87466248278986E-4</c:v>
                </c:pt>
                <c:pt idx="981">
                  <c:v>1.8651305061513201E-4</c:v>
                </c:pt>
                <c:pt idx="982">
                  <c:v>1.85565662000426E-4</c:v>
                </c:pt>
                <c:pt idx="983">
                  <c:v>1.8462404118396001E-4</c:v>
                </c:pt>
                <c:pt idx="984">
                  <c:v>1.8368814724916999E-4</c:v>
                </c:pt>
                <c:pt idx="985">
                  <c:v>1.8275793961078601E-4</c:v>
                </c:pt>
                <c:pt idx="986">
                  <c:v>1.81833378011824E-4</c:v>
                </c:pt>
                <c:pt idx="987">
                  <c:v>1.8091442252059599E-4</c:v>
                </c:pt>
                <c:pt idx="988">
                  <c:v>1.80001033527763E-4</c:v>
                </c:pt>
                <c:pt idx="989">
                  <c:v>1.7909317174340499E-4</c:v>
                </c:pt>
                <c:pt idx="990">
                  <c:v>1.78190798194136E-4</c:v>
                </c:pt>
                <c:pt idx="991">
                  <c:v>1.77293874220229E-4</c:v>
                </c:pt>
                <c:pt idx="992">
                  <c:v>1.7640236147278899E-4</c:v>
                </c:pt>
                <c:pt idx="993">
                  <c:v>1.7551622191093699E-4</c:v>
                </c:pt>
                <c:pt idx="994">
                  <c:v>1.7463541779903701E-4</c:v>
                </c:pt>
                <c:pt idx="995">
                  <c:v>1.73759911703942E-4</c:v>
                </c:pt>
                <c:pt idx="996">
                  <c:v>1.7288966649226699E-4</c:v>
                </c:pt>
                <c:pt idx="997">
                  <c:v>1.72024645327698E-4</c:v>
                </c:pt>
                <c:pt idx="998">
                  <c:v>1.7116481166831599E-4</c:v>
                </c:pt>
                <c:pt idx="999">
                  <c:v>1.70310129263956E-4</c:v>
                </c:pt>
              </c:numCache>
            </c:numRef>
          </c:yVal>
          <c:smooth val="1"/>
          <c:extLst>
            <c:ext xmlns:c16="http://schemas.microsoft.com/office/drawing/2014/chart" uri="{C3380CC4-5D6E-409C-BE32-E72D297353CC}">
              <c16:uniqueId val="{00000000-25BF-4201-97AF-D405110B99B9}"/>
            </c:ext>
          </c:extLst>
        </c:ser>
        <c:ser>
          <c:idx val="1"/>
          <c:order val="1"/>
          <c:tx>
            <c:v>Project 2</c:v>
          </c:tx>
          <c:spPr>
            <a:ln w="31750" cap="sq" cmpd="sng">
              <a:solidFill>
                <a:schemeClr val="accent2"/>
              </a:solidFill>
              <a:prstDash val="sysDot"/>
              <a:miter lim="800000"/>
            </a:ln>
            <a:effectLst/>
          </c:spPr>
          <c:marker>
            <c:symbol val="none"/>
          </c:marker>
          <c:xVal>
            <c:numRef>
              <c:f>Sheet1!$D$7:$D$1006</c:f>
              <c:numCache>
                <c:formatCode>0.0###</c:formatCode>
                <c:ptCount val="1000"/>
                <c:pt idx="0">
                  <c:v>0</c:v>
                </c:pt>
                <c:pt idx="1">
                  <c:v>1.0282527787436101E-3</c:v>
                </c:pt>
                <c:pt idx="2">
                  <c:v>2.0565055574872202E-3</c:v>
                </c:pt>
                <c:pt idx="3">
                  <c:v>3.08475833623082E-3</c:v>
                </c:pt>
                <c:pt idx="4">
                  <c:v>4.1130111149744299E-3</c:v>
                </c:pt>
                <c:pt idx="5">
                  <c:v>5.1412638937180398E-3</c:v>
                </c:pt>
                <c:pt idx="6">
                  <c:v>6.1695166724616496E-3</c:v>
                </c:pt>
                <c:pt idx="7">
                  <c:v>7.1977694512052603E-3</c:v>
                </c:pt>
                <c:pt idx="8">
                  <c:v>8.2260222299488702E-3</c:v>
                </c:pt>
                <c:pt idx="9">
                  <c:v>9.2542750086924697E-3</c:v>
                </c:pt>
                <c:pt idx="10">
                  <c:v>1.02825277874361E-2</c:v>
                </c:pt>
                <c:pt idx="11">
                  <c:v>1.13107805661797E-2</c:v>
                </c:pt>
                <c:pt idx="12">
                  <c:v>1.2339033344923299E-2</c:v>
                </c:pt>
                <c:pt idx="13">
                  <c:v>1.33672861236669E-2</c:v>
                </c:pt>
                <c:pt idx="14">
                  <c:v>1.43955389024105E-2</c:v>
                </c:pt>
                <c:pt idx="15">
                  <c:v>1.5423791681154099E-2</c:v>
                </c:pt>
                <c:pt idx="16">
                  <c:v>1.6452044459897699E-2</c:v>
                </c:pt>
                <c:pt idx="17">
                  <c:v>1.74802972386413E-2</c:v>
                </c:pt>
                <c:pt idx="18">
                  <c:v>1.8508550017384998E-2</c:v>
                </c:pt>
                <c:pt idx="19">
                  <c:v>1.9536802796128599E-2</c:v>
                </c:pt>
                <c:pt idx="20">
                  <c:v>2.0565055574872201E-2</c:v>
                </c:pt>
                <c:pt idx="21">
                  <c:v>2.1593308353615798E-2</c:v>
                </c:pt>
                <c:pt idx="22">
                  <c:v>2.26215611323594E-2</c:v>
                </c:pt>
                <c:pt idx="23">
                  <c:v>2.3649813911103001E-2</c:v>
                </c:pt>
                <c:pt idx="24">
                  <c:v>2.4678066689846598E-2</c:v>
                </c:pt>
                <c:pt idx="25">
                  <c:v>2.57063194685902E-2</c:v>
                </c:pt>
                <c:pt idx="26">
                  <c:v>2.6734572247333801E-2</c:v>
                </c:pt>
                <c:pt idx="27">
                  <c:v>2.7762825026077399E-2</c:v>
                </c:pt>
                <c:pt idx="28">
                  <c:v>2.8791077804821E-2</c:v>
                </c:pt>
                <c:pt idx="29">
                  <c:v>2.9819330583564601E-2</c:v>
                </c:pt>
                <c:pt idx="30">
                  <c:v>3.0847583362308199E-2</c:v>
                </c:pt>
                <c:pt idx="31">
                  <c:v>3.18758361410518E-2</c:v>
                </c:pt>
                <c:pt idx="32">
                  <c:v>3.2904088919795502E-2</c:v>
                </c:pt>
                <c:pt idx="33">
                  <c:v>3.3932341698539099E-2</c:v>
                </c:pt>
                <c:pt idx="34">
                  <c:v>3.4960594477282697E-2</c:v>
                </c:pt>
                <c:pt idx="35">
                  <c:v>3.5988847256026302E-2</c:v>
                </c:pt>
                <c:pt idx="36">
                  <c:v>3.7017100034769899E-2</c:v>
                </c:pt>
                <c:pt idx="37">
                  <c:v>3.8045352813513497E-2</c:v>
                </c:pt>
                <c:pt idx="38">
                  <c:v>3.9073605592257102E-2</c:v>
                </c:pt>
                <c:pt idx="39">
                  <c:v>4.01018583710007E-2</c:v>
                </c:pt>
                <c:pt idx="40">
                  <c:v>4.1130111149744297E-2</c:v>
                </c:pt>
                <c:pt idx="41">
                  <c:v>4.2158363928487902E-2</c:v>
                </c:pt>
                <c:pt idx="42">
                  <c:v>4.3186616707231597E-2</c:v>
                </c:pt>
                <c:pt idx="43">
                  <c:v>4.4214869485975201E-2</c:v>
                </c:pt>
                <c:pt idx="44">
                  <c:v>4.5243122264718799E-2</c:v>
                </c:pt>
                <c:pt idx="45">
                  <c:v>4.6271375043462397E-2</c:v>
                </c:pt>
                <c:pt idx="46">
                  <c:v>4.7299627822206002E-2</c:v>
                </c:pt>
                <c:pt idx="47">
                  <c:v>4.8327880600949599E-2</c:v>
                </c:pt>
                <c:pt idx="48">
                  <c:v>4.9356133379693197E-2</c:v>
                </c:pt>
                <c:pt idx="49">
                  <c:v>5.0384386158436802E-2</c:v>
                </c:pt>
                <c:pt idx="50">
                  <c:v>5.1412638937180503E-2</c:v>
                </c:pt>
                <c:pt idx="51">
                  <c:v>5.2440891715924101E-2</c:v>
                </c:pt>
                <c:pt idx="52">
                  <c:v>5.3469144494667699E-2</c:v>
                </c:pt>
                <c:pt idx="53">
                  <c:v>5.4497397273411297E-2</c:v>
                </c:pt>
                <c:pt idx="54">
                  <c:v>5.5525650052154901E-2</c:v>
                </c:pt>
                <c:pt idx="55">
                  <c:v>5.6553902830898499E-2</c:v>
                </c:pt>
                <c:pt idx="56">
                  <c:v>5.7582155609642097E-2</c:v>
                </c:pt>
                <c:pt idx="57">
                  <c:v>5.8610408388385701E-2</c:v>
                </c:pt>
                <c:pt idx="58">
                  <c:v>5.9638661167129299E-2</c:v>
                </c:pt>
                <c:pt idx="59">
                  <c:v>6.0666913945873001E-2</c:v>
                </c:pt>
                <c:pt idx="60">
                  <c:v>6.1695166724616599E-2</c:v>
                </c:pt>
                <c:pt idx="61">
                  <c:v>6.2723419503360203E-2</c:v>
                </c:pt>
                <c:pt idx="62">
                  <c:v>6.3751672282103794E-2</c:v>
                </c:pt>
                <c:pt idx="63">
                  <c:v>6.4779925060847399E-2</c:v>
                </c:pt>
                <c:pt idx="64">
                  <c:v>6.5808177839591003E-2</c:v>
                </c:pt>
                <c:pt idx="65">
                  <c:v>6.6836430618334594E-2</c:v>
                </c:pt>
                <c:pt idx="66">
                  <c:v>6.7864683397078199E-2</c:v>
                </c:pt>
                <c:pt idx="67">
                  <c:v>6.8892936175821803E-2</c:v>
                </c:pt>
                <c:pt idx="68">
                  <c:v>6.9921188954565394E-2</c:v>
                </c:pt>
                <c:pt idx="69">
                  <c:v>7.0949441733308999E-2</c:v>
                </c:pt>
                <c:pt idx="70">
                  <c:v>7.1977694512052701E-2</c:v>
                </c:pt>
                <c:pt idx="71">
                  <c:v>7.3005947290796305E-2</c:v>
                </c:pt>
                <c:pt idx="72">
                  <c:v>7.4034200069539896E-2</c:v>
                </c:pt>
                <c:pt idx="73">
                  <c:v>7.5062452848283501E-2</c:v>
                </c:pt>
                <c:pt idx="74">
                  <c:v>7.6090705627027105E-2</c:v>
                </c:pt>
                <c:pt idx="75">
                  <c:v>7.7118958405770696E-2</c:v>
                </c:pt>
                <c:pt idx="76">
                  <c:v>7.8147211184514301E-2</c:v>
                </c:pt>
                <c:pt idx="77">
                  <c:v>7.9175463963258003E-2</c:v>
                </c:pt>
                <c:pt idx="78">
                  <c:v>8.0203716742001496E-2</c:v>
                </c:pt>
                <c:pt idx="79">
                  <c:v>8.1231969520745198E-2</c:v>
                </c:pt>
                <c:pt idx="80">
                  <c:v>8.2260222299488803E-2</c:v>
                </c:pt>
                <c:pt idx="81">
                  <c:v>8.3288475078232393E-2</c:v>
                </c:pt>
                <c:pt idx="82">
                  <c:v>8.4316727856975998E-2</c:v>
                </c:pt>
                <c:pt idx="83">
                  <c:v>8.5344980635719603E-2</c:v>
                </c:pt>
                <c:pt idx="84">
                  <c:v>8.6373233414463194E-2</c:v>
                </c:pt>
                <c:pt idx="85">
                  <c:v>8.7401486193206798E-2</c:v>
                </c:pt>
                <c:pt idx="86">
                  <c:v>8.8429738971950403E-2</c:v>
                </c:pt>
                <c:pt idx="87">
                  <c:v>8.9457991750694105E-2</c:v>
                </c:pt>
                <c:pt idx="88">
                  <c:v>9.0486244529437598E-2</c:v>
                </c:pt>
                <c:pt idx="89">
                  <c:v>9.15144973081813E-2</c:v>
                </c:pt>
                <c:pt idx="90">
                  <c:v>9.2542750086924905E-2</c:v>
                </c:pt>
                <c:pt idx="91">
                  <c:v>9.3571002865668496E-2</c:v>
                </c:pt>
                <c:pt idx="92">
                  <c:v>9.45992556444121E-2</c:v>
                </c:pt>
                <c:pt idx="93">
                  <c:v>9.5627508423155705E-2</c:v>
                </c:pt>
                <c:pt idx="94">
                  <c:v>9.6655761201899407E-2</c:v>
                </c:pt>
                <c:pt idx="95">
                  <c:v>9.76840139806429E-2</c:v>
                </c:pt>
                <c:pt idx="96">
                  <c:v>9.8712266759386602E-2</c:v>
                </c:pt>
                <c:pt idx="97">
                  <c:v>9.9740519538130207E-2</c:v>
                </c:pt>
                <c:pt idx="98">
                  <c:v>0.10076877231687401</c:v>
                </c:pt>
                <c:pt idx="99">
                  <c:v>0.101797025095617</c:v>
                </c:pt>
                <c:pt idx="100">
                  <c:v>0.10282527787436101</c:v>
                </c:pt>
                <c:pt idx="101">
                  <c:v>0.103853530653105</c:v>
                </c:pt>
                <c:pt idx="102">
                  <c:v>0.10488178343184799</c:v>
                </c:pt>
                <c:pt idx="103">
                  <c:v>0.105910036210592</c:v>
                </c:pt>
                <c:pt idx="104">
                  <c:v>0.106938288989335</c:v>
                </c:pt>
                <c:pt idx="105">
                  <c:v>0.107966541768079</c:v>
                </c:pt>
                <c:pt idx="106">
                  <c:v>0.108994794546823</c:v>
                </c:pt>
                <c:pt idx="107">
                  <c:v>0.110023047325566</c:v>
                </c:pt>
                <c:pt idx="108">
                  <c:v>0.11105130010431</c:v>
                </c:pt>
                <c:pt idx="109">
                  <c:v>0.112079552883054</c:v>
                </c:pt>
                <c:pt idx="110">
                  <c:v>0.113107805661797</c:v>
                </c:pt>
                <c:pt idx="111">
                  <c:v>0.11413605844054101</c:v>
                </c:pt>
                <c:pt idx="112">
                  <c:v>0.115164311219284</c:v>
                </c:pt>
                <c:pt idx="113">
                  <c:v>0.11619256399802801</c:v>
                </c:pt>
                <c:pt idx="114">
                  <c:v>0.117220816776772</c:v>
                </c:pt>
                <c:pt idx="115">
                  <c:v>0.11824906955551499</c:v>
                </c:pt>
                <c:pt idx="116">
                  <c:v>0.119277322334259</c:v>
                </c:pt>
                <c:pt idx="117">
                  <c:v>0.12030557511300199</c:v>
                </c:pt>
                <c:pt idx="118">
                  <c:v>0.121333827891746</c:v>
                </c:pt>
                <c:pt idx="119">
                  <c:v>0.12236208067048999</c:v>
                </c:pt>
                <c:pt idx="120">
                  <c:v>0.123390333449233</c:v>
                </c:pt>
                <c:pt idx="121">
                  <c:v>0.124418586227977</c:v>
                </c:pt>
                <c:pt idx="122">
                  <c:v>0.12544683900671999</c:v>
                </c:pt>
                <c:pt idx="123">
                  <c:v>0.12647509178546401</c:v>
                </c:pt>
                <c:pt idx="124">
                  <c:v>0.127503344564208</c:v>
                </c:pt>
                <c:pt idx="125">
                  <c:v>0.128531597342951</c:v>
                </c:pt>
                <c:pt idx="126">
                  <c:v>0.12955985012169499</c:v>
                </c:pt>
                <c:pt idx="127">
                  <c:v>0.13058810290043801</c:v>
                </c:pt>
                <c:pt idx="128">
                  <c:v>0.13161635567918201</c:v>
                </c:pt>
                <c:pt idx="129">
                  <c:v>0.132644608457926</c:v>
                </c:pt>
                <c:pt idx="130">
                  <c:v>0.13367286123666899</c:v>
                </c:pt>
                <c:pt idx="131">
                  <c:v>0.13470111401541299</c:v>
                </c:pt>
                <c:pt idx="132">
                  <c:v>0.13572936679415701</c:v>
                </c:pt>
                <c:pt idx="133">
                  <c:v>0.1367576195729</c:v>
                </c:pt>
                <c:pt idx="134">
                  <c:v>0.137785872351644</c:v>
                </c:pt>
                <c:pt idx="135">
                  <c:v>0.13881412513038699</c:v>
                </c:pt>
                <c:pt idx="136">
                  <c:v>0.13984237790913101</c:v>
                </c:pt>
                <c:pt idx="137">
                  <c:v>0.140870630687875</c:v>
                </c:pt>
                <c:pt idx="138">
                  <c:v>0.141898883466618</c:v>
                </c:pt>
                <c:pt idx="139">
                  <c:v>0.14292713624536199</c:v>
                </c:pt>
                <c:pt idx="140">
                  <c:v>0.14395538902410501</c:v>
                </c:pt>
                <c:pt idx="141">
                  <c:v>0.14498364180284901</c:v>
                </c:pt>
                <c:pt idx="142">
                  <c:v>0.146011894581593</c:v>
                </c:pt>
                <c:pt idx="143">
                  <c:v>0.14704014736033599</c:v>
                </c:pt>
                <c:pt idx="144">
                  <c:v>0.14806840013907999</c:v>
                </c:pt>
                <c:pt idx="145">
                  <c:v>0.14909665291782301</c:v>
                </c:pt>
                <c:pt idx="146">
                  <c:v>0.150124905696567</c:v>
                </c:pt>
                <c:pt idx="147">
                  <c:v>0.15115315847531099</c:v>
                </c:pt>
                <c:pt idx="148">
                  <c:v>0.15218141125405399</c:v>
                </c:pt>
                <c:pt idx="149">
                  <c:v>0.15320966403279801</c:v>
                </c:pt>
                <c:pt idx="150">
                  <c:v>0.154237916811541</c:v>
                </c:pt>
                <c:pt idx="151">
                  <c:v>0.155266169590285</c:v>
                </c:pt>
                <c:pt idx="152">
                  <c:v>0.15629442236902899</c:v>
                </c:pt>
                <c:pt idx="153">
                  <c:v>0.15732267514777201</c:v>
                </c:pt>
                <c:pt idx="154">
                  <c:v>0.15835092792651601</c:v>
                </c:pt>
                <c:pt idx="155">
                  <c:v>0.159379180705259</c:v>
                </c:pt>
                <c:pt idx="156">
                  <c:v>0.16040743348400299</c:v>
                </c:pt>
                <c:pt idx="157">
                  <c:v>0.16143568626274599</c:v>
                </c:pt>
                <c:pt idx="158">
                  <c:v>0.16246393904149001</c:v>
                </c:pt>
                <c:pt idx="159">
                  <c:v>0.163492191820234</c:v>
                </c:pt>
                <c:pt idx="160">
                  <c:v>0.16452044459897699</c:v>
                </c:pt>
                <c:pt idx="161">
                  <c:v>0.16554869737772099</c:v>
                </c:pt>
                <c:pt idx="162">
                  <c:v>0.16657695015646501</c:v>
                </c:pt>
                <c:pt idx="163">
                  <c:v>0.167605202935208</c:v>
                </c:pt>
                <c:pt idx="164">
                  <c:v>0.168633455713952</c:v>
                </c:pt>
                <c:pt idx="165">
                  <c:v>0.16966170849269499</c:v>
                </c:pt>
                <c:pt idx="166">
                  <c:v>0.17068996127143901</c:v>
                </c:pt>
                <c:pt idx="167">
                  <c:v>0.17171821405018201</c:v>
                </c:pt>
                <c:pt idx="168">
                  <c:v>0.172746466828926</c:v>
                </c:pt>
                <c:pt idx="169">
                  <c:v>0.17377471960766999</c:v>
                </c:pt>
                <c:pt idx="170">
                  <c:v>0.17480297238641301</c:v>
                </c:pt>
                <c:pt idx="171">
                  <c:v>0.17583122516515701</c:v>
                </c:pt>
                <c:pt idx="172">
                  <c:v>0.1768594779439</c:v>
                </c:pt>
                <c:pt idx="173">
                  <c:v>0.17788773072264399</c:v>
                </c:pt>
                <c:pt idx="174">
                  <c:v>0.17891598350138799</c:v>
                </c:pt>
                <c:pt idx="175">
                  <c:v>0.17994423628013101</c:v>
                </c:pt>
                <c:pt idx="176">
                  <c:v>0.180972489058875</c:v>
                </c:pt>
                <c:pt idx="177">
                  <c:v>0.182000741837618</c:v>
                </c:pt>
                <c:pt idx="178">
                  <c:v>0.18302899461636199</c:v>
                </c:pt>
                <c:pt idx="179">
                  <c:v>0.18405724739510601</c:v>
                </c:pt>
                <c:pt idx="180">
                  <c:v>0.185085500173849</c:v>
                </c:pt>
                <c:pt idx="181">
                  <c:v>0.186113752952593</c:v>
                </c:pt>
                <c:pt idx="182">
                  <c:v>0.18714200573133599</c:v>
                </c:pt>
                <c:pt idx="183">
                  <c:v>0.18817025851008001</c:v>
                </c:pt>
                <c:pt idx="184">
                  <c:v>0.18919851128882401</c:v>
                </c:pt>
                <c:pt idx="185">
                  <c:v>0.190226764067567</c:v>
                </c:pt>
                <c:pt idx="186">
                  <c:v>0.19125501684631099</c:v>
                </c:pt>
                <c:pt idx="187">
                  <c:v>0.19228326962505399</c:v>
                </c:pt>
                <c:pt idx="188">
                  <c:v>0.19331152240379801</c:v>
                </c:pt>
                <c:pt idx="189">
                  <c:v>0.194339775182542</c:v>
                </c:pt>
                <c:pt idx="190">
                  <c:v>0.195368027961285</c:v>
                </c:pt>
                <c:pt idx="191">
                  <c:v>0.19639628074002899</c:v>
                </c:pt>
                <c:pt idx="192">
                  <c:v>0.19742453351877201</c:v>
                </c:pt>
                <c:pt idx="193">
                  <c:v>0.198452786297516</c:v>
                </c:pt>
                <c:pt idx="194">
                  <c:v>0.19948103907626</c:v>
                </c:pt>
                <c:pt idx="195">
                  <c:v>0.20050929185500299</c:v>
                </c:pt>
                <c:pt idx="196">
                  <c:v>0.20153754463374701</c:v>
                </c:pt>
                <c:pt idx="197">
                  <c:v>0.20256579741249001</c:v>
                </c:pt>
                <c:pt idx="198">
                  <c:v>0.203594050191234</c:v>
                </c:pt>
                <c:pt idx="199">
                  <c:v>0.20462230296997799</c:v>
                </c:pt>
                <c:pt idx="200">
                  <c:v>0.20565055574872099</c:v>
                </c:pt>
                <c:pt idx="201">
                  <c:v>0.20667880852746501</c:v>
                </c:pt>
                <c:pt idx="202">
                  <c:v>0.207707061306208</c:v>
                </c:pt>
                <c:pt idx="203">
                  <c:v>0.208735314084952</c:v>
                </c:pt>
                <c:pt idx="204">
                  <c:v>0.20976356686369499</c:v>
                </c:pt>
                <c:pt idx="205">
                  <c:v>0.21079181964243901</c:v>
                </c:pt>
                <c:pt idx="206">
                  <c:v>0.211820072421183</c:v>
                </c:pt>
                <c:pt idx="207">
                  <c:v>0.212848325199926</c:v>
                </c:pt>
                <c:pt idx="208">
                  <c:v>0.21387657797866999</c:v>
                </c:pt>
                <c:pt idx="209">
                  <c:v>0.21490483075741301</c:v>
                </c:pt>
                <c:pt idx="210">
                  <c:v>0.21593308353615701</c:v>
                </c:pt>
                <c:pt idx="211">
                  <c:v>0.216961336314901</c:v>
                </c:pt>
                <c:pt idx="212">
                  <c:v>0.21798958909364399</c:v>
                </c:pt>
                <c:pt idx="213">
                  <c:v>0.21901784187238801</c:v>
                </c:pt>
                <c:pt idx="214">
                  <c:v>0.22004609465113101</c:v>
                </c:pt>
                <c:pt idx="215">
                  <c:v>0.221074347429875</c:v>
                </c:pt>
                <c:pt idx="216">
                  <c:v>0.22210260020861899</c:v>
                </c:pt>
                <c:pt idx="217">
                  <c:v>0.22313085298736199</c:v>
                </c:pt>
                <c:pt idx="218">
                  <c:v>0.22415910576610601</c:v>
                </c:pt>
                <c:pt idx="219">
                  <c:v>0.225187358544849</c:v>
                </c:pt>
                <c:pt idx="220">
                  <c:v>0.226215611323593</c:v>
                </c:pt>
                <c:pt idx="221">
                  <c:v>0.22724386410233699</c:v>
                </c:pt>
                <c:pt idx="222">
                  <c:v>0.22827211688108001</c:v>
                </c:pt>
                <c:pt idx="223">
                  <c:v>0.229300369659824</c:v>
                </c:pt>
                <c:pt idx="224">
                  <c:v>0.230328622438567</c:v>
                </c:pt>
                <c:pt idx="225">
                  <c:v>0.23135687521731099</c:v>
                </c:pt>
                <c:pt idx="226">
                  <c:v>0.23238512799605501</c:v>
                </c:pt>
                <c:pt idx="227">
                  <c:v>0.23341338077479801</c:v>
                </c:pt>
                <c:pt idx="228">
                  <c:v>0.234441633553542</c:v>
                </c:pt>
                <c:pt idx="229">
                  <c:v>0.23546988633228499</c:v>
                </c:pt>
                <c:pt idx="230">
                  <c:v>0.23649813911102899</c:v>
                </c:pt>
                <c:pt idx="231">
                  <c:v>0.23752639188977301</c:v>
                </c:pt>
                <c:pt idx="232">
                  <c:v>0.238554644668516</c:v>
                </c:pt>
                <c:pt idx="233">
                  <c:v>0.23958289744726</c:v>
                </c:pt>
                <c:pt idx="234">
                  <c:v>0.24061115022600299</c:v>
                </c:pt>
                <c:pt idx="235">
                  <c:v>0.24163940300474701</c:v>
                </c:pt>
                <c:pt idx="236">
                  <c:v>0.242667655783491</c:v>
                </c:pt>
                <c:pt idx="237">
                  <c:v>0.243695908562234</c:v>
                </c:pt>
                <c:pt idx="238">
                  <c:v>0.24472416134097799</c:v>
                </c:pt>
                <c:pt idx="239">
                  <c:v>0.24575241411972101</c:v>
                </c:pt>
                <c:pt idx="240">
                  <c:v>0.24678066689846501</c:v>
                </c:pt>
                <c:pt idx="241">
                  <c:v>0.247808919677209</c:v>
                </c:pt>
                <c:pt idx="242">
                  <c:v>0.24883717245595199</c:v>
                </c:pt>
                <c:pt idx="243">
                  <c:v>0.24986542523469599</c:v>
                </c:pt>
                <c:pt idx="244">
                  <c:v>0.25089367801343898</c:v>
                </c:pt>
                <c:pt idx="245">
                  <c:v>0.251921930792183</c:v>
                </c:pt>
                <c:pt idx="246">
                  <c:v>0.25295018357092702</c:v>
                </c:pt>
                <c:pt idx="247">
                  <c:v>0.25397843634966999</c:v>
                </c:pt>
                <c:pt idx="248">
                  <c:v>0.25500668912841401</c:v>
                </c:pt>
                <c:pt idx="249">
                  <c:v>0.25603494190715698</c:v>
                </c:pt>
                <c:pt idx="250">
                  <c:v>0.257063194685901</c:v>
                </c:pt>
                <c:pt idx="251">
                  <c:v>0.25809144746464402</c:v>
                </c:pt>
                <c:pt idx="252">
                  <c:v>0.25911970024338798</c:v>
                </c:pt>
                <c:pt idx="253">
                  <c:v>0.26014795302213201</c:v>
                </c:pt>
                <c:pt idx="254">
                  <c:v>0.26117620580087503</c:v>
                </c:pt>
                <c:pt idx="255">
                  <c:v>0.26220445857961899</c:v>
                </c:pt>
                <c:pt idx="256">
                  <c:v>0.26323271135836201</c:v>
                </c:pt>
                <c:pt idx="257">
                  <c:v>0.26426096413710598</c:v>
                </c:pt>
                <c:pt idx="258">
                  <c:v>0.26528921691585</c:v>
                </c:pt>
                <c:pt idx="259">
                  <c:v>0.26631746969459302</c:v>
                </c:pt>
                <c:pt idx="260">
                  <c:v>0.26734572247333699</c:v>
                </c:pt>
                <c:pt idx="261">
                  <c:v>0.26837397525208101</c:v>
                </c:pt>
                <c:pt idx="262">
                  <c:v>0.26940222803082398</c:v>
                </c:pt>
                <c:pt idx="263">
                  <c:v>0.270430480809568</c:v>
                </c:pt>
                <c:pt idx="264">
                  <c:v>0.27145873358831102</c:v>
                </c:pt>
                <c:pt idx="265">
                  <c:v>0.27248698636705498</c:v>
                </c:pt>
                <c:pt idx="266">
                  <c:v>0.27351523914579801</c:v>
                </c:pt>
                <c:pt idx="267">
                  <c:v>0.27454349192454203</c:v>
                </c:pt>
                <c:pt idx="268">
                  <c:v>0.27557174470328599</c:v>
                </c:pt>
                <c:pt idx="269">
                  <c:v>0.27659999748202901</c:v>
                </c:pt>
                <c:pt idx="270">
                  <c:v>0.27762825026077298</c:v>
                </c:pt>
                <c:pt idx="271">
                  <c:v>0.278656503039516</c:v>
                </c:pt>
                <c:pt idx="272">
                  <c:v>0.27968475581826002</c:v>
                </c:pt>
                <c:pt idx="273">
                  <c:v>0.28071300859700399</c:v>
                </c:pt>
                <c:pt idx="274">
                  <c:v>0.28174126137574701</c:v>
                </c:pt>
                <c:pt idx="275">
                  <c:v>0.28276951415449098</c:v>
                </c:pt>
                <c:pt idx="276">
                  <c:v>0.283797766933235</c:v>
                </c:pt>
                <c:pt idx="277">
                  <c:v>0.28482601971197802</c:v>
                </c:pt>
                <c:pt idx="278">
                  <c:v>0.28585427249072198</c:v>
                </c:pt>
                <c:pt idx="279">
                  <c:v>0.286882525269466</c:v>
                </c:pt>
                <c:pt idx="280">
                  <c:v>0.28791077804820903</c:v>
                </c:pt>
                <c:pt idx="281">
                  <c:v>0.28893903082695299</c:v>
                </c:pt>
                <c:pt idx="282">
                  <c:v>0.28996728360569601</c:v>
                </c:pt>
                <c:pt idx="283">
                  <c:v>0.29099553638443998</c:v>
                </c:pt>
                <c:pt idx="284">
                  <c:v>0.292023789163184</c:v>
                </c:pt>
                <c:pt idx="285">
                  <c:v>0.29305204194192702</c:v>
                </c:pt>
                <c:pt idx="286">
                  <c:v>0.29408029472067099</c:v>
                </c:pt>
                <c:pt idx="287">
                  <c:v>0.29510854749941401</c:v>
                </c:pt>
                <c:pt idx="288">
                  <c:v>0.29613680027815797</c:v>
                </c:pt>
                <c:pt idx="289">
                  <c:v>0.297165053056902</c:v>
                </c:pt>
                <c:pt idx="290">
                  <c:v>0.29819330583564502</c:v>
                </c:pt>
                <c:pt idx="291">
                  <c:v>0.29922155861438898</c:v>
                </c:pt>
                <c:pt idx="292">
                  <c:v>0.300249811393133</c:v>
                </c:pt>
                <c:pt idx="293">
                  <c:v>0.30127806417187603</c:v>
                </c:pt>
                <c:pt idx="294">
                  <c:v>0.30230631695061999</c:v>
                </c:pt>
                <c:pt idx="295">
                  <c:v>0.30333456972936401</c:v>
                </c:pt>
                <c:pt idx="296">
                  <c:v>0.30436282250810698</c:v>
                </c:pt>
                <c:pt idx="297">
                  <c:v>0.305391075286851</c:v>
                </c:pt>
                <c:pt idx="298">
                  <c:v>0.30641932806559402</c:v>
                </c:pt>
                <c:pt idx="299">
                  <c:v>0.30744758084433799</c:v>
                </c:pt>
                <c:pt idx="300">
                  <c:v>0.30847583362308201</c:v>
                </c:pt>
                <c:pt idx="301">
                  <c:v>0.30950408640182497</c:v>
                </c:pt>
                <c:pt idx="302">
                  <c:v>0.31053233918056899</c:v>
                </c:pt>
                <c:pt idx="303">
                  <c:v>0.31156059195931302</c:v>
                </c:pt>
                <c:pt idx="304">
                  <c:v>0.31258884473805598</c:v>
                </c:pt>
                <c:pt idx="305">
                  <c:v>0.3136170975168</c:v>
                </c:pt>
                <c:pt idx="306">
                  <c:v>0.31464535029554302</c:v>
                </c:pt>
                <c:pt idx="307">
                  <c:v>0.31567360307428699</c:v>
                </c:pt>
                <c:pt idx="308">
                  <c:v>0.31670185585303101</c:v>
                </c:pt>
                <c:pt idx="309">
                  <c:v>0.31773010863177398</c:v>
                </c:pt>
                <c:pt idx="310">
                  <c:v>0.318758361410518</c:v>
                </c:pt>
                <c:pt idx="311">
                  <c:v>0.31978661418926202</c:v>
                </c:pt>
                <c:pt idx="312">
                  <c:v>0.32081486696800499</c:v>
                </c:pt>
                <c:pt idx="313">
                  <c:v>0.32184311974674901</c:v>
                </c:pt>
                <c:pt idx="314">
                  <c:v>0.32287137252549197</c:v>
                </c:pt>
                <c:pt idx="315">
                  <c:v>0.32389962530423599</c:v>
                </c:pt>
                <c:pt idx="316">
                  <c:v>0.32492787808298002</c:v>
                </c:pt>
                <c:pt idx="317">
                  <c:v>0.32595613086172298</c:v>
                </c:pt>
                <c:pt idx="318">
                  <c:v>0.326984383640467</c:v>
                </c:pt>
                <c:pt idx="319">
                  <c:v>0.32801263641921102</c:v>
                </c:pt>
                <c:pt idx="320">
                  <c:v>0.32904088919795399</c:v>
                </c:pt>
                <c:pt idx="321">
                  <c:v>0.33006914197669801</c:v>
                </c:pt>
                <c:pt idx="322">
                  <c:v>0.33109739475544098</c:v>
                </c:pt>
                <c:pt idx="323">
                  <c:v>0.332125647534185</c:v>
                </c:pt>
                <c:pt idx="324">
                  <c:v>0.33315390031292902</c:v>
                </c:pt>
                <c:pt idx="325">
                  <c:v>0.33418215309167199</c:v>
                </c:pt>
                <c:pt idx="326">
                  <c:v>0.33521040587041601</c:v>
                </c:pt>
                <c:pt idx="327">
                  <c:v>0.33623865864916003</c:v>
                </c:pt>
                <c:pt idx="328">
                  <c:v>0.33726691142790299</c:v>
                </c:pt>
                <c:pt idx="329">
                  <c:v>0.33829516420664701</c:v>
                </c:pt>
                <c:pt idx="330">
                  <c:v>0.33932341698538998</c:v>
                </c:pt>
                <c:pt idx="331">
                  <c:v>0.340351669764134</c:v>
                </c:pt>
                <c:pt idx="332">
                  <c:v>0.34137992254287802</c:v>
                </c:pt>
                <c:pt idx="333">
                  <c:v>0.34240817532162099</c:v>
                </c:pt>
                <c:pt idx="334">
                  <c:v>0.34343642810036501</c:v>
                </c:pt>
                <c:pt idx="335">
                  <c:v>0.34446468087910898</c:v>
                </c:pt>
                <c:pt idx="336">
                  <c:v>0.345492933657852</c:v>
                </c:pt>
                <c:pt idx="337">
                  <c:v>0.34652118643659602</c:v>
                </c:pt>
                <c:pt idx="338">
                  <c:v>0.34754943921533898</c:v>
                </c:pt>
                <c:pt idx="339">
                  <c:v>0.34857769199408301</c:v>
                </c:pt>
                <c:pt idx="340">
                  <c:v>0.34960594477282703</c:v>
                </c:pt>
                <c:pt idx="341">
                  <c:v>0.35063419755156999</c:v>
                </c:pt>
                <c:pt idx="342">
                  <c:v>0.35166245033031401</c:v>
                </c:pt>
                <c:pt idx="343">
                  <c:v>0.35269070310905798</c:v>
                </c:pt>
                <c:pt idx="344">
                  <c:v>0.353718955887801</c:v>
                </c:pt>
                <c:pt idx="345">
                  <c:v>0.35474720866654502</c:v>
                </c:pt>
                <c:pt idx="346">
                  <c:v>0.35577546144528799</c:v>
                </c:pt>
                <c:pt idx="347">
                  <c:v>0.35680371422403201</c:v>
                </c:pt>
                <c:pt idx="348">
                  <c:v>0.35783196700277597</c:v>
                </c:pt>
                <c:pt idx="349">
                  <c:v>0.358860219781519</c:v>
                </c:pt>
                <c:pt idx="350">
                  <c:v>0.35988847256026302</c:v>
                </c:pt>
                <c:pt idx="351">
                  <c:v>0.36091672533900698</c:v>
                </c:pt>
                <c:pt idx="352">
                  <c:v>0.36194497811775</c:v>
                </c:pt>
                <c:pt idx="353">
                  <c:v>0.36297323089649403</c:v>
                </c:pt>
                <c:pt idx="354">
                  <c:v>0.36400148367523699</c:v>
                </c:pt>
                <c:pt idx="355">
                  <c:v>0.36502973645398101</c:v>
                </c:pt>
                <c:pt idx="356">
                  <c:v>0.36605798923272498</c:v>
                </c:pt>
                <c:pt idx="357">
                  <c:v>0.367086242011468</c:v>
                </c:pt>
                <c:pt idx="358">
                  <c:v>0.36811449479021202</c:v>
                </c:pt>
                <c:pt idx="359">
                  <c:v>0.36914274756895599</c:v>
                </c:pt>
                <c:pt idx="360">
                  <c:v>0.37017100034769901</c:v>
                </c:pt>
                <c:pt idx="361">
                  <c:v>0.37119925312644297</c:v>
                </c:pt>
                <c:pt idx="362">
                  <c:v>0.372227505905186</c:v>
                </c:pt>
                <c:pt idx="363">
                  <c:v>0.37325575868393002</c:v>
                </c:pt>
                <c:pt idx="364">
                  <c:v>0.37428401146267398</c:v>
                </c:pt>
                <c:pt idx="365">
                  <c:v>0.375312264241417</c:v>
                </c:pt>
                <c:pt idx="366">
                  <c:v>0.37634051702016103</c:v>
                </c:pt>
                <c:pt idx="367">
                  <c:v>0.37736876979890499</c:v>
                </c:pt>
                <c:pt idx="368">
                  <c:v>0.37839702257764801</c:v>
                </c:pt>
                <c:pt idx="369">
                  <c:v>0.37942527535639198</c:v>
                </c:pt>
                <c:pt idx="370">
                  <c:v>0.380453528135135</c:v>
                </c:pt>
                <c:pt idx="371">
                  <c:v>0.38148178091387902</c:v>
                </c:pt>
                <c:pt idx="372">
                  <c:v>0.38251003369262299</c:v>
                </c:pt>
                <c:pt idx="373">
                  <c:v>0.38353828647136601</c:v>
                </c:pt>
                <c:pt idx="374">
                  <c:v>0.38456653925010997</c:v>
                </c:pt>
                <c:pt idx="375">
                  <c:v>0.38559479202885399</c:v>
                </c:pt>
                <c:pt idx="376">
                  <c:v>0.38662304480759702</c:v>
                </c:pt>
                <c:pt idx="377">
                  <c:v>0.38765129758634098</c:v>
                </c:pt>
                <c:pt idx="378">
                  <c:v>0.388679550365084</c:v>
                </c:pt>
                <c:pt idx="379">
                  <c:v>0.38970780314382802</c:v>
                </c:pt>
                <c:pt idx="380">
                  <c:v>0.39073605592257199</c:v>
                </c:pt>
                <c:pt idx="381">
                  <c:v>0.39176430870131501</c:v>
                </c:pt>
                <c:pt idx="382">
                  <c:v>0.39279256148005898</c:v>
                </c:pt>
                <c:pt idx="383">
                  <c:v>0.393820814258803</c:v>
                </c:pt>
                <c:pt idx="384">
                  <c:v>0.39484906703754602</c:v>
                </c:pt>
                <c:pt idx="385">
                  <c:v>0.39587731981628999</c:v>
                </c:pt>
                <c:pt idx="386">
                  <c:v>0.39690557259503301</c:v>
                </c:pt>
                <c:pt idx="387">
                  <c:v>0.39793382537377697</c:v>
                </c:pt>
                <c:pt idx="388">
                  <c:v>0.39896207815252099</c:v>
                </c:pt>
                <c:pt idx="389">
                  <c:v>0.39999033093126402</c:v>
                </c:pt>
                <c:pt idx="390">
                  <c:v>0.40101858371000798</c:v>
                </c:pt>
                <c:pt idx="391">
                  <c:v>0.402046836488752</c:v>
                </c:pt>
                <c:pt idx="392">
                  <c:v>0.40307508926749502</c:v>
                </c:pt>
                <c:pt idx="393">
                  <c:v>0.40410334204623899</c:v>
                </c:pt>
                <c:pt idx="394">
                  <c:v>0.40513159482498201</c:v>
                </c:pt>
                <c:pt idx="395">
                  <c:v>0.40615984760372598</c:v>
                </c:pt>
                <c:pt idx="396">
                  <c:v>0.40718810038247</c:v>
                </c:pt>
                <c:pt idx="397">
                  <c:v>0.40821635316121302</c:v>
                </c:pt>
                <c:pt idx="398">
                  <c:v>0.40924460593995698</c:v>
                </c:pt>
                <c:pt idx="399">
                  <c:v>0.41027285871870101</c:v>
                </c:pt>
                <c:pt idx="400">
                  <c:v>0.41130111149744403</c:v>
                </c:pt>
                <c:pt idx="401">
                  <c:v>0.41232936427618799</c:v>
                </c:pt>
                <c:pt idx="402">
                  <c:v>0.41335761705493201</c:v>
                </c:pt>
                <c:pt idx="403">
                  <c:v>0.41438586983367498</c:v>
                </c:pt>
                <c:pt idx="404">
                  <c:v>0.415414122612419</c:v>
                </c:pt>
                <c:pt idx="405">
                  <c:v>0.41644237539116202</c:v>
                </c:pt>
                <c:pt idx="406">
                  <c:v>0.41747062816990599</c:v>
                </c:pt>
                <c:pt idx="407">
                  <c:v>0.41849888094865001</c:v>
                </c:pt>
                <c:pt idx="408">
                  <c:v>0.41952713372739298</c:v>
                </c:pt>
                <c:pt idx="409">
                  <c:v>0.420555386506137</c:v>
                </c:pt>
                <c:pt idx="410">
                  <c:v>0.42158363928488102</c:v>
                </c:pt>
                <c:pt idx="411">
                  <c:v>0.42261189206362398</c:v>
                </c:pt>
                <c:pt idx="412">
                  <c:v>0.423640144842368</c:v>
                </c:pt>
                <c:pt idx="413">
                  <c:v>0.42466839762111103</c:v>
                </c:pt>
                <c:pt idx="414">
                  <c:v>0.42569665039985499</c:v>
                </c:pt>
                <c:pt idx="415">
                  <c:v>0.42672490317859901</c:v>
                </c:pt>
                <c:pt idx="416">
                  <c:v>0.42775315595734198</c:v>
                </c:pt>
                <c:pt idx="417">
                  <c:v>0.428781408736086</c:v>
                </c:pt>
                <c:pt idx="418">
                  <c:v>0.42980966151483002</c:v>
                </c:pt>
                <c:pt idx="419">
                  <c:v>0.43083791429357299</c:v>
                </c:pt>
                <c:pt idx="420">
                  <c:v>0.43186616707231701</c:v>
                </c:pt>
                <c:pt idx="421">
                  <c:v>0.43289441985105998</c:v>
                </c:pt>
                <c:pt idx="422">
                  <c:v>0.433922672629804</c:v>
                </c:pt>
                <c:pt idx="423">
                  <c:v>0.43495092540854802</c:v>
                </c:pt>
                <c:pt idx="424">
                  <c:v>0.43597917818729098</c:v>
                </c:pt>
                <c:pt idx="425">
                  <c:v>0.437007430966035</c:v>
                </c:pt>
                <c:pt idx="426">
                  <c:v>0.43803568374477903</c:v>
                </c:pt>
                <c:pt idx="427">
                  <c:v>0.43906393652352199</c:v>
                </c:pt>
                <c:pt idx="428">
                  <c:v>0.44009218930226601</c:v>
                </c:pt>
                <c:pt idx="429">
                  <c:v>0.44112044208100898</c:v>
                </c:pt>
                <c:pt idx="430">
                  <c:v>0.442148694859753</c:v>
                </c:pt>
                <c:pt idx="431">
                  <c:v>0.44317694763849702</c:v>
                </c:pt>
                <c:pt idx="432">
                  <c:v>0.44420520041723999</c:v>
                </c:pt>
                <c:pt idx="433">
                  <c:v>0.44523345319598401</c:v>
                </c:pt>
                <c:pt idx="434">
                  <c:v>0.44626170597472797</c:v>
                </c:pt>
                <c:pt idx="435">
                  <c:v>0.447289958753471</c:v>
                </c:pt>
                <c:pt idx="436">
                  <c:v>0.44831821153221502</c:v>
                </c:pt>
                <c:pt idx="437">
                  <c:v>0.44934646431095898</c:v>
                </c:pt>
                <c:pt idx="438">
                  <c:v>0.450374717089702</c:v>
                </c:pt>
                <c:pt idx="439">
                  <c:v>0.45140296986844602</c:v>
                </c:pt>
                <c:pt idx="440">
                  <c:v>0.45243122264718899</c:v>
                </c:pt>
                <c:pt idx="441">
                  <c:v>0.45345947542593301</c:v>
                </c:pt>
                <c:pt idx="442">
                  <c:v>0.45448772820467698</c:v>
                </c:pt>
                <c:pt idx="443">
                  <c:v>0.45551598098342</c:v>
                </c:pt>
                <c:pt idx="444">
                  <c:v>0.45654423376216402</c:v>
                </c:pt>
                <c:pt idx="445">
                  <c:v>0.45757248654090699</c:v>
                </c:pt>
                <c:pt idx="446">
                  <c:v>0.45860073931965101</c:v>
                </c:pt>
                <c:pt idx="447">
                  <c:v>0.45962899209839497</c:v>
                </c:pt>
                <c:pt idx="448">
                  <c:v>0.46065724487713799</c:v>
                </c:pt>
                <c:pt idx="449">
                  <c:v>0.46168549765588202</c:v>
                </c:pt>
                <c:pt idx="450">
                  <c:v>0.46271375043462598</c:v>
                </c:pt>
                <c:pt idx="451">
                  <c:v>0.463742003213369</c:v>
                </c:pt>
                <c:pt idx="452">
                  <c:v>0.46477025599211302</c:v>
                </c:pt>
                <c:pt idx="453">
                  <c:v>0.46579850877085599</c:v>
                </c:pt>
                <c:pt idx="454">
                  <c:v>0.46682676154960001</c:v>
                </c:pt>
                <c:pt idx="455">
                  <c:v>0.46785501432834398</c:v>
                </c:pt>
                <c:pt idx="456">
                  <c:v>0.468883267107087</c:v>
                </c:pt>
                <c:pt idx="457">
                  <c:v>0.46991151988583102</c:v>
                </c:pt>
                <c:pt idx="458">
                  <c:v>0.47093977266457498</c:v>
                </c:pt>
                <c:pt idx="459">
                  <c:v>0.47196802544331801</c:v>
                </c:pt>
                <c:pt idx="460">
                  <c:v>0.47299627822206203</c:v>
                </c:pt>
                <c:pt idx="461">
                  <c:v>0.47402453100080599</c:v>
                </c:pt>
                <c:pt idx="462">
                  <c:v>0.47505278377954901</c:v>
                </c:pt>
                <c:pt idx="463">
                  <c:v>0.47608103655829298</c:v>
                </c:pt>
                <c:pt idx="464">
                  <c:v>0.477109289337036</c:v>
                </c:pt>
                <c:pt idx="465">
                  <c:v>0.47813754211578002</c:v>
                </c:pt>
                <c:pt idx="466">
                  <c:v>0.47916579489452399</c:v>
                </c:pt>
                <c:pt idx="467">
                  <c:v>0.48019404767326701</c:v>
                </c:pt>
                <c:pt idx="468">
                  <c:v>0.48122230045201098</c:v>
                </c:pt>
                <c:pt idx="469">
                  <c:v>0.482250553230755</c:v>
                </c:pt>
                <c:pt idx="470">
                  <c:v>0.48327880600949802</c:v>
                </c:pt>
                <c:pt idx="471">
                  <c:v>0.48430705878824198</c:v>
                </c:pt>
                <c:pt idx="472">
                  <c:v>0.48533531156698501</c:v>
                </c:pt>
                <c:pt idx="473">
                  <c:v>0.48636356434572903</c:v>
                </c:pt>
                <c:pt idx="474">
                  <c:v>0.48739181712447299</c:v>
                </c:pt>
                <c:pt idx="475">
                  <c:v>0.48842006990321601</c:v>
                </c:pt>
                <c:pt idx="476">
                  <c:v>0.48944832268195998</c:v>
                </c:pt>
                <c:pt idx="477">
                  <c:v>0.490476575460704</c:v>
                </c:pt>
                <c:pt idx="478">
                  <c:v>0.49150482823944702</c:v>
                </c:pt>
                <c:pt idx="479">
                  <c:v>0.49253308101819099</c:v>
                </c:pt>
                <c:pt idx="480">
                  <c:v>0.49356133379693401</c:v>
                </c:pt>
                <c:pt idx="481">
                  <c:v>0.49458958657567798</c:v>
                </c:pt>
                <c:pt idx="482">
                  <c:v>0.495617839354422</c:v>
                </c:pt>
                <c:pt idx="483">
                  <c:v>0.49664609213316502</c:v>
                </c:pt>
                <c:pt idx="484">
                  <c:v>0.49767434491190898</c:v>
                </c:pt>
                <c:pt idx="485">
                  <c:v>0.498702597690653</c:v>
                </c:pt>
                <c:pt idx="486">
                  <c:v>0.49973085046939603</c:v>
                </c:pt>
                <c:pt idx="487">
                  <c:v>0.50075910324813999</c:v>
                </c:pt>
                <c:pt idx="488">
                  <c:v>0.50178735602688396</c:v>
                </c:pt>
                <c:pt idx="489">
                  <c:v>0.50281560880562703</c:v>
                </c:pt>
                <c:pt idx="490">
                  <c:v>0.503843861584371</c:v>
                </c:pt>
                <c:pt idx="491">
                  <c:v>0.50487211436311397</c:v>
                </c:pt>
                <c:pt idx="492">
                  <c:v>0.50590036714185804</c:v>
                </c:pt>
                <c:pt idx="493">
                  <c:v>0.50692861992060101</c:v>
                </c:pt>
                <c:pt idx="494">
                  <c:v>0.50795687269934497</c:v>
                </c:pt>
                <c:pt idx="495">
                  <c:v>0.50898512547808905</c:v>
                </c:pt>
                <c:pt idx="496">
                  <c:v>0.51001337825683202</c:v>
                </c:pt>
                <c:pt idx="497">
                  <c:v>0.51104163103557598</c:v>
                </c:pt>
                <c:pt idx="498">
                  <c:v>0.51206988381431995</c:v>
                </c:pt>
                <c:pt idx="499">
                  <c:v>0.51309813659306303</c:v>
                </c:pt>
                <c:pt idx="500">
                  <c:v>0.51412638937180699</c:v>
                </c:pt>
                <c:pt idx="501">
                  <c:v>0.51515464215055096</c:v>
                </c:pt>
                <c:pt idx="502">
                  <c:v>0.51618289492929403</c:v>
                </c:pt>
                <c:pt idx="503">
                  <c:v>0.517211147708038</c:v>
                </c:pt>
                <c:pt idx="504">
                  <c:v>0.51823940048678196</c:v>
                </c:pt>
                <c:pt idx="505">
                  <c:v>0.51926765326552504</c:v>
                </c:pt>
                <c:pt idx="506">
                  <c:v>0.52029590604426901</c:v>
                </c:pt>
                <c:pt idx="507">
                  <c:v>0.52132415882301197</c:v>
                </c:pt>
                <c:pt idx="508">
                  <c:v>0.52235241160175605</c:v>
                </c:pt>
                <c:pt idx="509">
                  <c:v>0.52338066438050002</c:v>
                </c:pt>
                <c:pt idx="510">
                  <c:v>0.52440891715924298</c:v>
                </c:pt>
                <c:pt idx="511">
                  <c:v>0.52543716993798595</c:v>
                </c:pt>
                <c:pt idx="512">
                  <c:v>0.52646542271673002</c:v>
                </c:pt>
                <c:pt idx="513">
                  <c:v>0.52749367549547399</c:v>
                </c:pt>
                <c:pt idx="514">
                  <c:v>0.52852192827421796</c:v>
                </c:pt>
                <c:pt idx="515">
                  <c:v>0.52955018105296103</c:v>
                </c:pt>
                <c:pt idx="516">
                  <c:v>0.530578433831705</c:v>
                </c:pt>
                <c:pt idx="517">
                  <c:v>0.53160668661044896</c:v>
                </c:pt>
                <c:pt idx="518">
                  <c:v>0.53263493938919204</c:v>
                </c:pt>
                <c:pt idx="519">
                  <c:v>0.53366319216793601</c:v>
                </c:pt>
                <c:pt idx="520">
                  <c:v>0.53469144494667997</c:v>
                </c:pt>
                <c:pt idx="521">
                  <c:v>0.53571969772542305</c:v>
                </c:pt>
                <c:pt idx="522">
                  <c:v>0.53674795050416702</c:v>
                </c:pt>
                <c:pt idx="523">
                  <c:v>0.53777620328290998</c:v>
                </c:pt>
                <c:pt idx="524">
                  <c:v>0.53880445606165395</c:v>
                </c:pt>
                <c:pt idx="525">
                  <c:v>0.53983270884039802</c:v>
                </c:pt>
                <c:pt idx="526">
                  <c:v>0.54086096161914099</c:v>
                </c:pt>
                <c:pt idx="527">
                  <c:v>0.54188921439788496</c:v>
                </c:pt>
                <c:pt idx="528">
                  <c:v>0.54291746717662803</c:v>
                </c:pt>
                <c:pt idx="529">
                  <c:v>0.543945719955372</c:v>
                </c:pt>
                <c:pt idx="530">
                  <c:v>0.54497397273411596</c:v>
                </c:pt>
                <c:pt idx="531">
                  <c:v>0.54600222551285904</c:v>
                </c:pt>
                <c:pt idx="532">
                  <c:v>0.54703047829160301</c:v>
                </c:pt>
                <c:pt idx="533">
                  <c:v>0.54805873107034697</c:v>
                </c:pt>
                <c:pt idx="534">
                  <c:v>0.54908698384909005</c:v>
                </c:pt>
                <c:pt idx="535">
                  <c:v>0.55011523662783401</c:v>
                </c:pt>
                <c:pt idx="536">
                  <c:v>0.55114348940657798</c:v>
                </c:pt>
                <c:pt idx="537">
                  <c:v>0.55217174218532095</c:v>
                </c:pt>
                <c:pt idx="538">
                  <c:v>0.55319999496406502</c:v>
                </c:pt>
                <c:pt idx="539">
                  <c:v>0.55422824774280799</c:v>
                </c:pt>
                <c:pt idx="540">
                  <c:v>0.55525650052155195</c:v>
                </c:pt>
                <c:pt idx="541">
                  <c:v>0.55628475330029603</c:v>
                </c:pt>
                <c:pt idx="542">
                  <c:v>0.557313006079039</c:v>
                </c:pt>
                <c:pt idx="543">
                  <c:v>0.55834125885778296</c:v>
                </c:pt>
                <c:pt idx="544">
                  <c:v>0.55936951163652604</c:v>
                </c:pt>
                <c:pt idx="545">
                  <c:v>0.56039776441527001</c:v>
                </c:pt>
                <c:pt idx="546">
                  <c:v>0.56142601719401297</c:v>
                </c:pt>
                <c:pt idx="547">
                  <c:v>0.56245426997275705</c:v>
                </c:pt>
                <c:pt idx="548">
                  <c:v>0.56348252275150001</c:v>
                </c:pt>
                <c:pt idx="549">
                  <c:v>0.56451077553024398</c:v>
                </c:pt>
                <c:pt idx="550">
                  <c:v>0.56553902830898795</c:v>
                </c:pt>
                <c:pt idx="551">
                  <c:v>0.56656728108773102</c:v>
                </c:pt>
                <c:pt idx="552">
                  <c:v>0.56759553386647499</c:v>
                </c:pt>
                <c:pt idx="553">
                  <c:v>0.56862378664521795</c:v>
                </c:pt>
                <c:pt idx="554">
                  <c:v>0.56965203942396203</c:v>
                </c:pt>
                <c:pt idx="555">
                  <c:v>0.570680292202705</c:v>
                </c:pt>
                <c:pt idx="556">
                  <c:v>0.57170854498144896</c:v>
                </c:pt>
                <c:pt idx="557">
                  <c:v>0.57273679776019304</c:v>
                </c:pt>
                <c:pt idx="558">
                  <c:v>0.57376505053893601</c:v>
                </c:pt>
                <c:pt idx="559">
                  <c:v>0.57479330331767997</c:v>
                </c:pt>
                <c:pt idx="560">
                  <c:v>0.57582155609642305</c:v>
                </c:pt>
                <c:pt idx="561">
                  <c:v>0.57684980887516701</c:v>
                </c:pt>
                <c:pt idx="562">
                  <c:v>0.57787806165390998</c:v>
                </c:pt>
                <c:pt idx="563">
                  <c:v>0.57890631443265395</c:v>
                </c:pt>
                <c:pt idx="564">
                  <c:v>0.57993456721139802</c:v>
                </c:pt>
                <c:pt idx="565">
                  <c:v>0.58096281999014099</c:v>
                </c:pt>
                <c:pt idx="566">
                  <c:v>0.58199107276888495</c:v>
                </c:pt>
                <c:pt idx="567">
                  <c:v>0.58301932554762803</c:v>
                </c:pt>
                <c:pt idx="568">
                  <c:v>0.584047578326372</c:v>
                </c:pt>
                <c:pt idx="569">
                  <c:v>0.58507583110511596</c:v>
                </c:pt>
                <c:pt idx="570">
                  <c:v>0.58610408388385904</c:v>
                </c:pt>
                <c:pt idx="571">
                  <c:v>0.58713233666260201</c:v>
                </c:pt>
                <c:pt idx="572">
                  <c:v>0.58816058944134597</c:v>
                </c:pt>
                <c:pt idx="573">
                  <c:v>0.58918884222009005</c:v>
                </c:pt>
                <c:pt idx="574">
                  <c:v>0.59021709499883301</c:v>
                </c:pt>
                <c:pt idx="575">
                  <c:v>0.59124534777757698</c:v>
                </c:pt>
                <c:pt idx="576">
                  <c:v>0.59227360055631995</c:v>
                </c:pt>
                <c:pt idx="577">
                  <c:v>0.59330185333506402</c:v>
                </c:pt>
                <c:pt idx="578">
                  <c:v>0.59433010611380699</c:v>
                </c:pt>
                <c:pt idx="579">
                  <c:v>0.59535835889255095</c:v>
                </c:pt>
                <c:pt idx="580">
                  <c:v>0.59638661167129503</c:v>
                </c:pt>
                <c:pt idx="581">
                  <c:v>0.597414864450038</c:v>
                </c:pt>
                <c:pt idx="582">
                  <c:v>0.59844311722878196</c:v>
                </c:pt>
                <c:pt idx="583">
                  <c:v>0.59947137000752504</c:v>
                </c:pt>
                <c:pt idx="584">
                  <c:v>0.60049962278626901</c:v>
                </c:pt>
                <c:pt idx="585">
                  <c:v>0.60152787556501197</c:v>
                </c:pt>
                <c:pt idx="586">
                  <c:v>0.60255612834375605</c:v>
                </c:pt>
                <c:pt idx="587">
                  <c:v>0.60358438112249901</c:v>
                </c:pt>
                <c:pt idx="588">
                  <c:v>0.60461263390124298</c:v>
                </c:pt>
                <c:pt idx="589">
                  <c:v>0.60564088667998695</c:v>
                </c:pt>
                <c:pt idx="590">
                  <c:v>0.60666913945873002</c:v>
                </c:pt>
                <c:pt idx="591">
                  <c:v>0.60769739223747399</c:v>
                </c:pt>
                <c:pt idx="592">
                  <c:v>0.60872564501621695</c:v>
                </c:pt>
                <c:pt idx="593">
                  <c:v>0.60975389779496103</c:v>
                </c:pt>
                <c:pt idx="594">
                  <c:v>0.610782150573704</c:v>
                </c:pt>
                <c:pt idx="595">
                  <c:v>0.61181040335244796</c:v>
                </c:pt>
                <c:pt idx="596">
                  <c:v>0.61283865613119204</c:v>
                </c:pt>
                <c:pt idx="597">
                  <c:v>0.61386690890993501</c:v>
                </c:pt>
                <c:pt idx="598">
                  <c:v>0.61489516168867897</c:v>
                </c:pt>
                <c:pt idx="599">
                  <c:v>0.61592341446742205</c:v>
                </c:pt>
                <c:pt idx="600">
                  <c:v>0.61695166724616601</c:v>
                </c:pt>
                <c:pt idx="601">
                  <c:v>0.61797992002490898</c:v>
                </c:pt>
                <c:pt idx="602">
                  <c:v>0.61900817280365295</c:v>
                </c:pt>
                <c:pt idx="603">
                  <c:v>0.62003642558239602</c:v>
                </c:pt>
                <c:pt idx="604">
                  <c:v>0.62106467836113999</c:v>
                </c:pt>
                <c:pt idx="605">
                  <c:v>0.62209293113988395</c:v>
                </c:pt>
                <c:pt idx="606">
                  <c:v>0.62312118391862703</c:v>
                </c:pt>
                <c:pt idx="607">
                  <c:v>0.624149436697371</c:v>
                </c:pt>
                <c:pt idx="608">
                  <c:v>0.62517768947611396</c:v>
                </c:pt>
                <c:pt idx="609">
                  <c:v>0.62620594225485804</c:v>
                </c:pt>
                <c:pt idx="610">
                  <c:v>0.62723419503360101</c:v>
                </c:pt>
                <c:pt idx="611">
                  <c:v>0.62826244781234497</c:v>
                </c:pt>
                <c:pt idx="612">
                  <c:v>0.62929070059108905</c:v>
                </c:pt>
                <c:pt idx="613">
                  <c:v>0.63031895336983201</c:v>
                </c:pt>
                <c:pt idx="614">
                  <c:v>0.63134720614857598</c:v>
                </c:pt>
                <c:pt idx="615">
                  <c:v>0.63237545892731895</c:v>
                </c:pt>
                <c:pt idx="616">
                  <c:v>0.63340371170606302</c:v>
                </c:pt>
                <c:pt idx="617">
                  <c:v>0.63443196448480599</c:v>
                </c:pt>
                <c:pt idx="618">
                  <c:v>0.63546021726354995</c:v>
                </c:pt>
                <c:pt idx="619">
                  <c:v>0.63648847004229303</c:v>
                </c:pt>
                <c:pt idx="620">
                  <c:v>0.637516722821037</c:v>
                </c:pt>
                <c:pt idx="621">
                  <c:v>0.63854497559978096</c:v>
                </c:pt>
                <c:pt idx="622">
                  <c:v>0.63957322837852404</c:v>
                </c:pt>
                <c:pt idx="623">
                  <c:v>0.640601481157268</c:v>
                </c:pt>
                <c:pt idx="624">
                  <c:v>0.64162973393601097</c:v>
                </c:pt>
                <c:pt idx="625">
                  <c:v>0.64265798671475505</c:v>
                </c:pt>
                <c:pt idx="626">
                  <c:v>0.64368623949349901</c:v>
                </c:pt>
                <c:pt idx="627">
                  <c:v>0.64471449227224198</c:v>
                </c:pt>
                <c:pt idx="628">
                  <c:v>0.64574274505098594</c:v>
                </c:pt>
                <c:pt idx="629">
                  <c:v>0.64677099782972902</c:v>
                </c:pt>
                <c:pt idx="630">
                  <c:v>0.64779925060847299</c:v>
                </c:pt>
                <c:pt idx="631">
                  <c:v>0.64882750338721595</c:v>
                </c:pt>
                <c:pt idx="632">
                  <c:v>0.64985575616596003</c:v>
                </c:pt>
                <c:pt idx="633">
                  <c:v>0.650884008944703</c:v>
                </c:pt>
                <c:pt idx="634">
                  <c:v>0.65191226172344696</c:v>
                </c:pt>
                <c:pt idx="635">
                  <c:v>0.65294051450219104</c:v>
                </c:pt>
                <c:pt idx="636">
                  <c:v>0.653968767280934</c:v>
                </c:pt>
                <c:pt idx="637">
                  <c:v>0.65499702005967797</c:v>
                </c:pt>
                <c:pt idx="638">
                  <c:v>0.65602527283842205</c:v>
                </c:pt>
                <c:pt idx="639">
                  <c:v>0.65705352561716501</c:v>
                </c:pt>
                <c:pt idx="640">
                  <c:v>0.65808177839590798</c:v>
                </c:pt>
                <c:pt idx="641">
                  <c:v>0.65911003117465194</c:v>
                </c:pt>
                <c:pt idx="642">
                  <c:v>0.66013828395339602</c:v>
                </c:pt>
                <c:pt idx="643">
                  <c:v>0.66116653673213899</c:v>
                </c:pt>
                <c:pt idx="644">
                  <c:v>0.66219478951088295</c:v>
                </c:pt>
                <c:pt idx="645">
                  <c:v>0.66322304228962603</c:v>
                </c:pt>
                <c:pt idx="646">
                  <c:v>0.66425129506837</c:v>
                </c:pt>
                <c:pt idx="647">
                  <c:v>0.66527954784711296</c:v>
                </c:pt>
                <c:pt idx="648">
                  <c:v>0.66630780062585704</c:v>
                </c:pt>
                <c:pt idx="649">
                  <c:v>0.6673360534046</c:v>
                </c:pt>
                <c:pt idx="650">
                  <c:v>0.66836430618334397</c:v>
                </c:pt>
                <c:pt idx="651">
                  <c:v>0.66939255896208705</c:v>
                </c:pt>
                <c:pt idx="652">
                  <c:v>0.67042081174083101</c:v>
                </c:pt>
                <c:pt idx="653">
                  <c:v>0.67144906451957498</c:v>
                </c:pt>
                <c:pt idx="654">
                  <c:v>0.67247731729831794</c:v>
                </c:pt>
                <c:pt idx="655">
                  <c:v>0.67350557007706202</c:v>
                </c:pt>
                <c:pt idx="656">
                  <c:v>0.67453382285580499</c:v>
                </c:pt>
                <c:pt idx="657">
                  <c:v>0.67556207563454895</c:v>
                </c:pt>
                <c:pt idx="658">
                  <c:v>0.67659032841329303</c:v>
                </c:pt>
                <c:pt idx="659">
                  <c:v>0.677618581192036</c:v>
                </c:pt>
                <c:pt idx="660">
                  <c:v>0.67864683397077996</c:v>
                </c:pt>
                <c:pt idx="661">
                  <c:v>0.67967508674952304</c:v>
                </c:pt>
                <c:pt idx="662">
                  <c:v>0.680703339528267</c:v>
                </c:pt>
                <c:pt idx="663">
                  <c:v>0.68173159230701097</c:v>
                </c:pt>
                <c:pt idx="664">
                  <c:v>0.68275984508575405</c:v>
                </c:pt>
                <c:pt idx="665">
                  <c:v>0.68378809786449801</c:v>
                </c:pt>
                <c:pt idx="666">
                  <c:v>0.68481635064324098</c:v>
                </c:pt>
                <c:pt idx="667">
                  <c:v>0.68584460342198506</c:v>
                </c:pt>
                <c:pt idx="668">
                  <c:v>0.68687285620072802</c:v>
                </c:pt>
                <c:pt idx="669">
                  <c:v>0.68790110897947199</c:v>
                </c:pt>
                <c:pt idx="670">
                  <c:v>0.68892936175821495</c:v>
                </c:pt>
                <c:pt idx="671">
                  <c:v>0.68995761453695903</c:v>
                </c:pt>
                <c:pt idx="672">
                  <c:v>0.690985867315703</c:v>
                </c:pt>
                <c:pt idx="673">
                  <c:v>0.69201412009444596</c:v>
                </c:pt>
                <c:pt idx="674">
                  <c:v>0.69304237287319004</c:v>
                </c:pt>
                <c:pt idx="675">
                  <c:v>0.694070625651933</c:v>
                </c:pt>
                <c:pt idx="676">
                  <c:v>0.69509887843067697</c:v>
                </c:pt>
                <c:pt idx="677">
                  <c:v>0.69612713120942005</c:v>
                </c:pt>
                <c:pt idx="678">
                  <c:v>0.69715538398816401</c:v>
                </c:pt>
                <c:pt idx="679">
                  <c:v>0.69818363676690698</c:v>
                </c:pt>
                <c:pt idx="680">
                  <c:v>0.69921188954565106</c:v>
                </c:pt>
                <c:pt idx="681">
                  <c:v>0.70024014232439502</c:v>
                </c:pt>
                <c:pt idx="682">
                  <c:v>0.70126839510313799</c:v>
                </c:pt>
                <c:pt idx="683">
                  <c:v>0.70229664788188195</c:v>
                </c:pt>
                <c:pt idx="684">
                  <c:v>0.70332490066062503</c:v>
                </c:pt>
                <c:pt idx="685">
                  <c:v>0.704353153439369</c:v>
                </c:pt>
                <c:pt idx="686">
                  <c:v>0.70538140621811296</c:v>
                </c:pt>
                <c:pt idx="687">
                  <c:v>0.70640965899685604</c:v>
                </c:pt>
                <c:pt idx="688">
                  <c:v>0.707437911775599</c:v>
                </c:pt>
                <c:pt idx="689">
                  <c:v>0.70846616455434297</c:v>
                </c:pt>
                <c:pt idx="690">
                  <c:v>0.70949441733308705</c:v>
                </c:pt>
                <c:pt idx="691">
                  <c:v>0.71052267011183001</c:v>
                </c:pt>
                <c:pt idx="692">
                  <c:v>0.71155092289057398</c:v>
                </c:pt>
                <c:pt idx="693">
                  <c:v>0.71257917566931706</c:v>
                </c:pt>
                <c:pt idx="694">
                  <c:v>0.71360742844806102</c:v>
                </c:pt>
                <c:pt idx="695">
                  <c:v>0.71463568122680399</c:v>
                </c:pt>
                <c:pt idx="696">
                  <c:v>0.71566393400554795</c:v>
                </c:pt>
                <c:pt idx="697">
                  <c:v>0.71669218678429203</c:v>
                </c:pt>
                <c:pt idx="698">
                  <c:v>0.717720439563035</c:v>
                </c:pt>
                <c:pt idx="699">
                  <c:v>0.71874869234177896</c:v>
                </c:pt>
                <c:pt idx="700">
                  <c:v>0.71977694512052204</c:v>
                </c:pt>
                <c:pt idx="701">
                  <c:v>0.720805197899266</c:v>
                </c:pt>
                <c:pt idx="702">
                  <c:v>0.72183345067800997</c:v>
                </c:pt>
                <c:pt idx="703">
                  <c:v>0.72286170345675305</c:v>
                </c:pt>
                <c:pt idx="704">
                  <c:v>0.72388995623549701</c:v>
                </c:pt>
                <c:pt idx="705">
                  <c:v>0.72491820901423998</c:v>
                </c:pt>
                <c:pt idx="706">
                  <c:v>0.72594646179298306</c:v>
                </c:pt>
                <c:pt idx="707">
                  <c:v>0.72697471457172702</c:v>
                </c:pt>
                <c:pt idx="708">
                  <c:v>0.72800296735047099</c:v>
                </c:pt>
                <c:pt idx="709">
                  <c:v>0.72903122012921395</c:v>
                </c:pt>
                <c:pt idx="710">
                  <c:v>0.73005947290795803</c:v>
                </c:pt>
                <c:pt idx="711">
                  <c:v>0.731087725686701</c:v>
                </c:pt>
                <c:pt idx="712">
                  <c:v>0.73211597846544496</c:v>
                </c:pt>
                <c:pt idx="713">
                  <c:v>0.73314423124418904</c:v>
                </c:pt>
                <c:pt idx="714">
                  <c:v>0.734172484022932</c:v>
                </c:pt>
                <c:pt idx="715">
                  <c:v>0.73520073680167597</c:v>
                </c:pt>
                <c:pt idx="716">
                  <c:v>0.73622898958041905</c:v>
                </c:pt>
                <c:pt idx="717">
                  <c:v>0.73725724235916301</c:v>
                </c:pt>
                <c:pt idx="718">
                  <c:v>0.73828549513790598</c:v>
                </c:pt>
                <c:pt idx="719">
                  <c:v>0.73931374791665005</c:v>
                </c:pt>
                <c:pt idx="720">
                  <c:v>0.74034200069539402</c:v>
                </c:pt>
                <c:pt idx="721">
                  <c:v>0.74137025347413699</c:v>
                </c:pt>
                <c:pt idx="722">
                  <c:v>0.74239850625288095</c:v>
                </c:pt>
                <c:pt idx="723">
                  <c:v>0.74342675903162403</c:v>
                </c:pt>
                <c:pt idx="724">
                  <c:v>0.74445501181036799</c:v>
                </c:pt>
                <c:pt idx="725">
                  <c:v>0.74548326458911096</c:v>
                </c:pt>
                <c:pt idx="726">
                  <c:v>0.74651151736785504</c:v>
                </c:pt>
                <c:pt idx="727">
                  <c:v>0.747539770146599</c:v>
                </c:pt>
                <c:pt idx="728">
                  <c:v>0.74856802292534197</c:v>
                </c:pt>
                <c:pt idx="729">
                  <c:v>0.74959627570408605</c:v>
                </c:pt>
                <c:pt idx="730">
                  <c:v>0.75062452848282901</c:v>
                </c:pt>
                <c:pt idx="731">
                  <c:v>0.75165278126157298</c:v>
                </c:pt>
                <c:pt idx="732">
                  <c:v>0.75268103404031705</c:v>
                </c:pt>
                <c:pt idx="733">
                  <c:v>0.75370928681906002</c:v>
                </c:pt>
                <c:pt idx="734">
                  <c:v>0.75473753959780299</c:v>
                </c:pt>
                <c:pt idx="735">
                  <c:v>0.75576579237654695</c:v>
                </c:pt>
                <c:pt idx="736">
                  <c:v>0.75679404515529103</c:v>
                </c:pt>
                <c:pt idx="737">
                  <c:v>0.75782229793403399</c:v>
                </c:pt>
                <c:pt idx="738">
                  <c:v>0.75885055071277796</c:v>
                </c:pt>
                <c:pt idx="739">
                  <c:v>0.75987880349152204</c:v>
                </c:pt>
                <c:pt idx="740">
                  <c:v>0.760907056270265</c:v>
                </c:pt>
                <c:pt idx="741">
                  <c:v>0.76193530904900797</c:v>
                </c:pt>
                <c:pt idx="742">
                  <c:v>0.76296356182775205</c:v>
                </c:pt>
                <c:pt idx="743">
                  <c:v>0.76399181460649601</c:v>
                </c:pt>
                <c:pt idx="744">
                  <c:v>0.76502006738523898</c:v>
                </c:pt>
                <c:pt idx="745">
                  <c:v>0.76604832016398305</c:v>
                </c:pt>
                <c:pt idx="746">
                  <c:v>0.76707657294272602</c:v>
                </c:pt>
                <c:pt idx="747">
                  <c:v>0.76810482572146999</c:v>
                </c:pt>
                <c:pt idx="748">
                  <c:v>0.76913307850021295</c:v>
                </c:pt>
                <c:pt idx="749">
                  <c:v>0.77016133127895703</c:v>
                </c:pt>
                <c:pt idx="750">
                  <c:v>0.77118958405769999</c:v>
                </c:pt>
                <c:pt idx="751">
                  <c:v>0.77221783683644396</c:v>
                </c:pt>
                <c:pt idx="752">
                  <c:v>0.77324608961518804</c:v>
                </c:pt>
                <c:pt idx="753">
                  <c:v>0.774274342393931</c:v>
                </c:pt>
                <c:pt idx="754">
                  <c:v>0.77530259517267397</c:v>
                </c:pt>
                <c:pt idx="755">
                  <c:v>0.77633084795141805</c:v>
                </c:pt>
                <c:pt idx="756">
                  <c:v>0.77735910073016201</c:v>
                </c:pt>
                <c:pt idx="757">
                  <c:v>0.77838735350890498</c:v>
                </c:pt>
                <c:pt idx="758">
                  <c:v>0.77941560628764905</c:v>
                </c:pt>
                <c:pt idx="759">
                  <c:v>0.78044385906639302</c:v>
                </c:pt>
                <c:pt idx="760">
                  <c:v>0.78147211184513599</c:v>
                </c:pt>
                <c:pt idx="761">
                  <c:v>0.78250036462387995</c:v>
                </c:pt>
                <c:pt idx="762">
                  <c:v>0.78352861740262303</c:v>
                </c:pt>
                <c:pt idx="763">
                  <c:v>0.78455687018136699</c:v>
                </c:pt>
                <c:pt idx="764">
                  <c:v>0.78558512296010996</c:v>
                </c:pt>
                <c:pt idx="765">
                  <c:v>0.78661337573885404</c:v>
                </c:pt>
                <c:pt idx="766">
                  <c:v>0.787641628517598</c:v>
                </c:pt>
                <c:pt idx="767">
                  <c:v>0.78866988129634097</c:v>
                </c:pt>
                <c:pt idx="768">
                  <c:v>0.78969813407508505</c:v>
                </c:pt>
                <c:pt idx="769">
                  <c:v>0.79072638685382801</c:v>
                </c:pt>
                <c:pt idx="770">
                  <c:v>0.79175463963257198</c:v>
                </c:pt>
                <c:pt idx="771">
                  <c:v>0.79278289241131505</c:v>
                </c:pt>
                <c:pt idx="772">
                  <c:v>0.79381114519005902</c:v>
                </c:pt>
                <c:pt idx="773">
                  <c:v>0.79483939796880299</c:v>
                </c:pt>
                <c:pt idx="774">
                  <c:v>0.79586765074754595</c:v>
                </c:pt>
                <c:pt idx="775">
                  <c:v>0.79689590352629003</c:v>
                </c:pt>
                <c:pt idx="776">
                  <c:v>0.79792415630503299</c:v>
                </c:pt>
                <c:pt idx="777">
                  <c:v>0.79895240908377696</c:v>
                </c:pt>
                <c:pt idx="778">
                  <c:v>0.79998066186252004</c:v>
                </c:pt>
                <c:pt idx="779">
                  <c:v>0.801008914641264</c:v>
                </c:pt>
                <c:pt idx="780">
                  <c:v>0.80203716742000697</c:v>
                </c:pt>
                <c:pt idx="781">
                  <c:v>0.80306542019875105</c:v>
                </c:pt>
                <c:pt idx="782">
                  <c:v>0.80409367297749501</c:v>
                </c:pt>
                <c:pt idx="783">
                  <c:v>0.80512192575623798</c:v>
                </c:pt>
                <c:pt idx="784">
                  <c:v>0.80615017853498205</c:v>
                </c:pt>
                <c:pt idx="785">
                  <c:v>0.80717843131372502</c:v>
                </c:pt>
                <c:pt idx="786">
                  <c:v>0.80820668409246899</c:v>
                </c:pt>
                <c:pt idx="787">
                  <c:v>0.80923493687121195</c:v>
                </c:pt>
                <c:pt idx="788">
                  <c:v>0.81026318964995603</c:v>
                </c:pt>
                <c:pt idx="789">
                  <c:v>0.81129144242869999</c:v>
                </c:pt>
                <c:pt idx="790">
                  <c:v>0.81231969520744296</c:v>
                </c:pt>
                <c:pt idx="791">
                  <c:v>0.81334794798618704</c:v>
                </c:pt>
                <c:pt idx="792">
                  <c:v>0.81437620076493</c:v>
                </c:pt>
                <c:pt idx="793">
                  <c:v>0.81540445354367397</c:v>
                </c:pt>
                <c:pt idx="794">
                  <c:v>0.81643270632241705</c:v>
                </c:pt>
                <c:pt idx="795">
                  <c:v>0.81746095910116101</c:v>
                </c:pt>
                <c:pt idx="796">
                  <c:v>0.81848921187990398</c:v>
                </c:pt>
                <c:pt idx="797">
                  <c:v>0.81951746465864805</c:v>
                </c:pt>
                <c:pt idx="798">
                  <c:v>0.82054571743739202</c:v>
                </c:pt>
                <c:pt idx="799">
                  <c:v>0.82157397021613499</c:v>
                </c:pt>
                <c:pt idx="800">
                  <c:v>0.82260222299487895</c:v>
                </c:pt>
                <c:pt idx="801">
                  <c:v>0.82363047577362203</c:v>
                </c:pt>
                <c:pt idx="802">
                  <c:v>0.82465872855236599</c:v>
                </c:pt>
                <c:pt idx="803">
                  <c:v>0.82568698133110896</c:v>
                </c:pt>
                <c:pt idx="804">
                  <c:v>0.82671523410985304</c:v>
                </c:pt>
                <c:pt idx="805">
                  <c:v>0.827743486888597</c:v>
                </c:pt>
                <c:pt idx="806">
                  <c:v>0.82877173966733997</c:v>
                </c:pt>
                <c:pt idx="807">
                  <c:v>0.82979999244608404</c:v>
                </c:pt>
                <c:pt idx="808">
                  <c:v>0.83082824522482701</c:v>
                </c:pt>
                <c:pt idx="809">
                  <c:v>0.83185649800357098</c:v>
                </c:pt>
                <c:pt idx="810">
                  <c:v>0.83288475078231405</c:v>
                </c:pt>
                <c:pt idx="811">
                  <c:v>0.83391300356105802</c:v>
                </c:pt>
                <c:pt idx="812">
                  <c:v>0.83494125633980198</c:v>
                </c:pt>
                <c:pt idx="813">
                  <c:v>0.83596950911854495</c:v>
                </c:pt>
                <c:pt idx="814">
                  <c:v>0.83699776189728903</c:v>
                </c:pt>
                <c:pt idx="815">
                  <c:v>0.83802601467603199</c:v>
                </c:pt>
                <c:pt idx="816">
                  <c:v>0.83905426745477596</c:v>
                </c:pt>
                <c:pt idx="817">
                  <c:v>0.84008252023351904</c:v>
                </c:pt>
                <c:pt idx="818">
                  <c:v>0.841110773012263</c:v>
                </c:pt>
                <c:pt idx="819">
                  <c:v>0.84213902579100597</c:v>
                </c:pt>
                <c:pt idx="820">
                  <c:v>0.84316727856975004</c:v>
                </c:pt>
                <c:pt idx="821">
                  <c:v>0.84419553134849401</c:v>
                </c:pt>
                <c:pt idx="822">
                  <c:v>0.84522378412723698</c:v>
                </c:pt>
                <c:pt idx="823">
                  <c:v>0.84625203690598105</c:v>
                </c:pt>
                <c:pt idx="824">
                  <c:v>0.84728028968472402</c:v>
                </c:pt>
                <c:pt idx="825">
                  <c:v>0.84830854246346798</c:v>
                </c:pt>
                <c:pt idx="826">
                  <c:v>0.84933679524221095</c:v>
                </c:pt>
                <c:pt idx="827">
                  <c:v>0.85036504802095503</c:v>
                </c:pt>
                <c:pt idx="828">
                  <c:v>0.85139330079969799</c:v>
                </c:pt>
                <c:pt idx="829">
                  <c:v>0.85242155357844196</c:v>
                </c:pt>
                <c:pt idx="830">
                  <c:v>0.85344980635718604</c:v>
                </c:pt>
                <c:pt idx="831">
                  <c:v>0.854478059135929</c:v>
                </c:pt>
                <c:pt idx="832">
                  <c:v>0.85550631191467297</c:v>
                </c:pt>
                <c:pt idx="833">
                  <c:v>0.85653456469341605</c:v>
                </c:pt>
                <c:pt idx="834">
                  <c:v>0.85756281747216001</c:v>
                </c:pt>
                <c:pt idx="835">
                  <c:v>0.85859107025090398</c:v>
                </c:pt>
                <c:pt idx="836">
                  <c:v>0.85961932302964705</c:v>
                </c:pt>
                <c:pt idx="837">
                  <c:v>0.86064757580839102</c:v>
                </c:pt>
                <c:pt idx="838">
                  <c:v>0.86167582858713399</c:v>
                </c:pt>
                <c:pt idx="839">
                  <c:v>0.86270408136587795</c:v>
                </c:pt>
                <c:pt idx="840">
                  <c:v>0.86373233414462103</c:v>
                </c:pt>
                <c:pt idx="841">
                  <c:v>0.86476058692336499</c:v>
                </c:pt>
                <c:pt idx="842">
                  <c:v>0.86578883970210896</c:v>
                </c:pt>
                <c:pt idx="843">
                  <c:v>0.86681709248085204</c:v>
                </c:pt>
                <c:pt idx="844">
                  <c:v>0.867845345259596</c:v>
                </c:pt>
                <c:pt idx="845">
                  <c:v>0.86887359803833897</c:v>
                </c:pt>
                <c:pt idx="846">
                  <c:v>0.86990185081708304</c:v>
                </c:pt>
                <c:pt idx="847">
                  <c:v>0.87093010359582601</c:v>
                </c:pt>
                <c:pt idx="848">
                  <c:v>0.87195835637456998</c:v>
                </c:pt>
                <c:pt idx="849">
                  <c:v>0.87298660915331305</c:v>
                </c:pt>
                <c:pt idx="850">
                  <c:v>0.87401486193205702</c:v>
                </c:pt>
                <c:pt idx="851">
                  <c:v>0.87504311471080098</c:v>
                </c:pt>
                <c:pt idx="852">
                  <c:v>0.87607136748954395</c:v>
                </c:pt>
                <c:pt idx="853">
                  <c:v>0.87709962026828803</c:v>
                </c:pt>
                <c:pt idx="854">
                  <c:v>0.87812787304703099</c:v>
                </c:pt>
                <c:pt idx="855">
                  <c:v>0.87915612582577496</c:v>
                </c:pt>
                <c:pt idx="856">
                  <c:v>0.88018437860451904</c:v>
                </c:pt>
                <c:pt idx="857">
                  <c:v>0.881212631383262</c:v>
                </c:pt>
                <c:pt idx="858">
                  <c:v>0.88224088416200597</c:v>
                </c:pt>
                <c:pt idx="859">
                  <c:v>0.88326913694074904</c:v>
                </c:pt>
                <c:pt idx="860">
                  <c:v>0.88429738971949301</c:v>
                </c:pt>
                <c:pt idx="861">
                  <c:v>0.88532564249823598</c:v>
                </c:pt>
                <c:pt idx="862">
                  <c:v>0.88635389527698005</c:v>
                </c:pt>
                <c:pt idx="863">
                  <c:v>0.88738214805572302</c:v>
                </c:pt>
                <c:pt idx="864">
                  <c:v>0.88841040083446698</c:v>
                </c:pt>
                <c:pt idx="865">
                  <c:v>0.88943865361321095</c:v>
                </c:pt>
                <c:pt idx="866">
                  <c:v>0.89046690639195403</c:v>
                </c:pt>
                <c:pt idx="867">
                  <c:v>0.89149515917069799</c:v>
                </c:pt>
                <c:pt idx="868">
                  <c:v>0.89252341194944096</c:v>
                </c:pt>
                <c:pt idx="869">
                  <c:v>0.89355166472818504</c:v>
                </c:pt>
                <c:pt idx="870">
                  <c:v>0.894579917506928</c:v>
                </c:pt>
                <c:pt idx="871">
                  <c:v>0.89560817028567197</c:v>
                </c:pt>
                <c:pt idx="872">
                  <c:v>0.89663642306441604</c:v>
                </c:pt>
                <c:pt idx="873">
                  <c:v>0.89766467584315901</c:v>
                </c:pt>
                <c:pt idx="874">
                  <c:v>0.89869292862190298</c:v>
                </c:pt>
                <c:pt idx="875">
                  <c:v>0.89972118140064605</c:v>
                </c:pt>
                <c:pt idx="876">
                  <c:v>0.90074943417939002</c:v>
                </c:pt>
                <c:pt idx="877">
                  <c:v>0.90177768695813298</c:v>
                </c:pt>
                <c:pt idx="878">
                  <c:v>0.90280593973687695</c:v>
                </c:pt>
                <c:pt idx="879">
                  <c:v>0.90383419251562003</c:v>
                </c:pt>
                <c:pt idx="880">
                  <c:v>0.90486244529436399</c:v>
                </c:pt>
                <c:pt idx="881">
                  <c:v>0.90589069807310796</c:v>
                </c:pt>
                <c:pt idx="882">
                  <c:v>0.90691895085185104</c:v>
                </c:pt>
                <c:pt idx="883">
                  <c:v>0.907947203630595</c:v>
                </c:pt>
                <c:pt idx="884">
                  <c:v>0.90897545640933797</c:v>
                </c:pt>
                <c:pt idx="885">
                  <c:v>0.91000370918808204</c:v>
                </c:pt>
                <c:pt idx="886">
                  <c:v>0.91103196196682501</c:v>
                </c:pt>
                <c:pt idx="887">
                  <c:v>0.91206021474556898</c:v>
                </c:pt>
                <c:pt idx="888">
                  <c:v>0.91308846752431305</c:v>
                </c:pt>
                <c:pt idx="889">
                  <c:v>0.91411672030305602</c:v>
                </c:pt>
                <c:pt idx="890">
                  <c:v>0.91514497308179998</c:v>
                </c:pt>
                <c:pt idx="891">
                  <c:v>0.91617322586054295</c:v>
                </c:pt>
                <c:pt idx="892">
                  <c:v>0.91720147863928703</c:v>
                </c:pt>
                <c:pt idx="893">
                  <c:v>0.91822973141802999</c:v>
                </c:pt>
                <c:pt idx="894">
                  <c:v>0.91925798419677396</c:v>
                </c:pt>
                <c:pt idx="895">
                  <c:v>0.92028623697551704</c:v>
                </c:pt>
                <c:pt idx="896">
                  <c:v>0.921314489754261</c:v>
                </c:pt>
                <c:pt idx="897">
                  <c:v>0.92234274253300497</c:v>
                </c:pt>
                <c:pt idx="898">
                  <c:v>0.92337099531174804</c:v>
                </c:pt>
                <c:pt idx="899">
                  <c:v>0.92439924809049201</c:v>
                </c:pt>
                <c:pt idx="900">
                  <c:v>0.92542750086923498</c:v>
                </c:pt>
                <c:pt idx="901">
                  <c:v>0.92645575364797905</c:v>
                </c:pt>
                <c:pt idx="902">
                  <c:v>0.92748400642672202</c:v>
                </c:pt>
                <c:pt idx="903">
                  <c:v>0.92851225920546598</c:v>
                </c:pt>
                <c:pt idx="904">
                  <c:v>0.92954051198420895</c:v>
                </c:pt>
                <c:pt idx="905">
                  <c:v>0.93056876476295303</c:v>
                </c:pt>
                <c:pt idx="906">
                  <c:v>0.93159701754169699</c:v>
                </c:pt>
                <c:pt idx="907">
                  <c:v>0.93262527032043996</c:v>
                </c:pt>
                <c:pt idx="908">
                  <c:v>0.93365352309918404</c:v>
                </c:pt>
                <c:pt idx="909">
                  <c:v>0.934681775877927</c:v>
                </c:pt>
                <c:pt idx="910">
                  <c:v>0.93571002865667097</c:v>
                </c:pt>
                <c:pt idx="911">
                  <c:v>0.93673828143541504</c:v>
                </c:pt>
                <c:pt idx="912">
                  <c:v>0.93776653421415801</c:v>
                </c:pt>
                <c:pt idx="913">
                  <c:v>0.93879478699290198</c:v>
                </c:pt>
                <c:pt idx="914">
                  <c:v>0.93982303977164505</c:v>
                </c:pt>
                <c:pt idx="915">
                  <c:v>0.94085129255038902</c:v>
                </c:pt>
                <c:pt idx="916">
                  <c:v>0.94187954532913198</c:v>
                </c:pt>
                <c:pt idx="917">
                  <c:v>0.94290779810787595</c:v>
                </c:pt>
                <c:pt idx="918">
                  <c:v>0.94393605088661903</c:v>
                </c:pt>
                <c:pt idx="919">
                  <c:v>0.94496430366536299</c:v>
                </c:pt>
                <c:pt idx="920">
                  <c:v>0.94599255644410696</c:v>
                </c:pt>
                <c:pt idx="921">
                  <c:v>0.94702080922285004</c:v>
                </c:pt>
                <c:pt idx="922">
                  <c:v>0.948049062001594</c:v>
                </c:pt>
                <c:pt idx="923">
                  <c:v>0.94907731478033697</c:v>
                </c:pt>
                <c:pt idx="924">
                  <c:v>0.95010556755908104</c:v>
                </c:pt>
                <c:pt idx="925">
                  <c:v>0.95113382033782401</c:v>
                </c:pt>
                <c:pt idx="926">
                  <c:v>0.95216207311656798</c:v>
                </c:pt>
                <c:pt idx="927">
                  <c:v>0.95319032589531105</c:v>
                </c:pt>
                <c:pt idx="928">
                  <c:v>0.95421857867405502</c:v>
                </c:pt>
                <c:pt idx="929">
                  <c:v>0.95524683145279898</c:v>
                </c:pt>
                <c:pt idx="930">
                  <c:v>0.95627508423154195</c:v>
                </c:pt>
                <c:pt idx="931">
                  <c:v>0.95730333701028603</c:v>
                </c:pt>
                <c:pt idx="932">
                  <c:v>0.95833158978902899</c:v>
                </c:pt>
                <c:pt idx="933">
                  <c:v>0.95935984256777296</c:v>
                </c:pt>
                <c:pt idx="934">
                  <c:v>0.96038809534651703</c:v>
                </c:pt>
                <c:pt idx="935">
                  <c:v>0.96141634812526</c:v>
                </c:pt>
                <c:pt idx="936">
                  <c:v>0.96244460090400397</c:v>
                </c:pt>
                <c:pt idx="937">
                  <c:v>0.96347285368274704</c:v>
                </c:pt>
                <c:pt idx="938">
                  <c:v>0.96450110646149101</c:v>
                </c:pt>
                <c:pt idx="939">
                  <c:v>0.96552935924023398</c:v>
                </c:pt>
                <c:pt idx="940">
                  <c:v>0.96655761201897805</c:v>
                </c:pt>
                <c:pt idx="941">
                  <c:v>0.96758586479772102</c:v>
                </c:pt>
                <c:pt idx="942">
                  <c:v>0.96861411757646498</c:v>
                </c:pt>
                <c:pt idx="943">
                  <c:v>0.96964237035520895</c:v>
                </c:pt>
                <c:pt idx="944">
                  <c:v>0.97067062313395203</c:v>
                </c:pt>
                <c:pt idx="945">
                  <c:v>0.97169887591269599</c:v>
                </c:pt>
                <c:pt idx="946">
                  <c:v>0.97272712869143896</c:v>
                </c:pt>
                <c:pt idx="947">
                  <c:v>0.97375538147018303</c:v>
                </c:pt>
                <c:pt idx="948">
                  <c:v>0.974783634248926</c:v>
                </c:pt>
                <c:pt idx="949">
                  <c:v>0.97581188702766997</c:v>
                </c:pt>
                <c:pt idx="950">
                  <c:v>0.97684013980641304</c:v>
                </c:pt>
                <c:pt idx="951">
                  <c:v>0.97786839258515701</c:v>
                </c:pt>
                <c:pt idx="952">
                  <c:v>0.97889664536389998</c:v>
                </c:pt>
                <c:pt idx="953">
                  <c:v>0.97992489814264405</c:v>
                </c:pt>
                <c:pt idx="954">
                  <c:v>0.98095315092138802</c:v>
                </c:pt>
                <c:pt idx="955">
                  <c:v>0.98198140370013098</c:v>
                </c:pt>
                <c:pt idx="956">
                  <c:v>0.98300965647887495</c:v>
                </c:pt>
                <c:pt idx="957">
                  <c:v>0.98403790925761803</c:v>
                </c:pt>
                <c:pt idx="958">
                  <c:v>0.98506616203636199</c:v>
                </c:pt>
                <c:pt idx="959">
                  <c:v>0.98609441481510596</c:v>
                </c:pt>
                <c:pt idx="960">
                  <c:v>0.98712266759384903</c:v>
                </c:pt>
                <c:pt idx="961">
                  <c:v>0.988150920372593</c:v>
                </c:pt>
                <c:pt idx="962">
                  <c:v>0.98917917315133597</c:v>
                </c:pt>
                <c:pt idx="963">
                  <c:v>0.99020742593008004</c:v>
                </c:pt>
                <c:pt idx="964">
                  <c:v>0.99123567870882301</c:v>
                </c:pt>
                <c:pt idx="965">
                  <c:v>0.99226393148756697</c:v>
                </c:pt>
                <c:pt idx="966">
                  <c:v>0.99329218426631005</c:v>
                </c:pt>
                <c:pt idx="967">
                  <c:v>0.99432043704505402</c:v>
                </c:pt>
                <c:pt idx="968">
                  <c:v>0.99534868982379698</c:v>
                </c:pt>
                <c:pt idx="969">
                  <c:v>0.99637694260254095</c:v>
                </c:pt>
                <c:pt idx="970">
                  <c:v>0.99740519538128503</c:v>
                </c:pt>
                <c:pt idx="971">
                  <c:v>0.99843344816002799</c:v>
                </c:pt>
                <c:pt idx="972">
                  <c:v>0.99946170093877196</c:v>
                </c:pt>
                <c:pt idx="973">
                  <c:v>1.000489953717516</c:v>
                </c:pt>
                <c:pt idx="974">
                  <c:v>1.00151820649626</c:v>
                </c:pt>
                <c:pt idx="975">
                  <c:v>1.0025464592750031</c:v>
                </c:pt>
                <c:pt idx="976">
                  <c:v>1.0035747120537459</c:v>
                </c:pt>
                <c:pt idx="977">
                  <c:v>1.0046029648324899</c:v>
                </c:pt>
                <c:pt idx="978">
                  <c:v>1.005631217611233</c:v>
                </c:pt>
                <c:pt idx="979">
                  <c:v>1.0066594703899769</c:v>
                </c:pt>
                <c:pt idx="980">
                  <c:v>1.0076877231687209</c:v>
                </c:pt>
                <c:pt idx="981">
                  <c:v>1.008715975947464</c:v>
                </c:pt>
                <c:pt idx="982">
                  <c:v>1.0097442287262079</c:v>
                </c:pt>
                <c:pt idx="983">
                  <c:v>1.010772481504951</c:v>
                </c:pt>
                <c:pt idx="984">
                  <c:v>1.011800734283695</c:v>
                </c:pt>
                <c:pt idx="985">
                  <c:v>1.0128289870624381</c:v>
                </c:pt>
                <c:pt idx="986">
                  <c:v>1.013857239841182</c:v>
                </c:pt>
                <c:pt idx="987">
                  <c:v>1.0148854926199249</c:v>
                </c:pt>
                <c:pt idx="988">
                  <c:v>1.0159137453986691</c:v>
                </c:pt>
                <c:pt idx="989">
                  <c:v>1.0169419981774119</c:v>
                </c:pt>
                <c:pt idx="990">
                  <c:v>1.0179702509561559</c:v>
                </c:pt>
                <c:pt idx="991">
                  <c:v>1.0189985037349001</c:v>
                </c:pt>
                <c:pt idx="992">
                  <c:v>1.0200267565136429</c:v>
                </c:pt>
                <c:pt idx="993">
                  <c:v>1.0210550092923869</c:v>
                </c:pt>
                <c:pt idx="994">
                  <c:v>1.02208326207113</c:v>
                </c:pt>
                <c:pt idx="995">
                  <c:v>1.0231115148498739</c:v>
                </c:pt>
                <c:pt idx="996">
                  <c:v>1.024139767628617</c:v>
                </c:pt>
                <c:pt idx="997">
                  <c:v>1.025168020407361</c:v>
                </c:pt>
                <c:pt idx="998">
                  <c:v>1.0261962731861041</c:v>
                </c:pt>
                <c:pt idx="999">
                  <c:v>1.027224525964848</c:v>
                </c:pt>
              </c:numCache>
            </c:numRef>
          </c:xVal>
          <c:yVal>
            <c:numRef>
              <c:f>Sheet1!$E$7:$E$1006</c:f>
              <c:numCache>
                <c:formatCode>0.0###</c:formatCode>
                <c:ptCount val="10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8.1747239011332195E-290</c:v>
                </c:pt>
                <c:pt idx="29">
                  <c:v>1.79540609032418E-251</c:v>
                </c:pt>
                <c:pt idx="30">
                  <c:v>3.2386034201797197E-219</c:v>
                </c:pt>
                <c:pt idx="31">
                  <c:v>6.3502679435881399E-192</c:v>
                </c:pt>
                <c:pt idx="32">
                  <c:v>1.04533200632626E-168</c:v>
                </c:pt>
                <c:pt idx="33">
                  <c:v>7.3743184494462804E-149</c:v>
                </c:pt>
                <c:pt idx="34">
                  <c:v>8.2566157216706001E-132</c:v>
                </c:pt>
                <c:pt idx="35">
                  <c:v>4.2288447759080697E-117</c:v>
                </c:pt>
                <c:pt idx="36">
                  <c:v>2.3443095016252899E-104</c:v>
                </c:pt>
                <c:pt idx="37">
                  <c:v>2.84642620095305E-93</c:v>
                </c:pt>
                <c:pt idx="38">
                  <c:v>1.35211299498319E-83</c:v>
                </c:pt>
                <c:pt idx="39">
                  <c:v>4.0606496176975999E-75</c:v>
                </c:pt>
                <c:pt idx="40">
                  <c:v>1.14912448276702E-67</c:v>
                </c:pt>
                <c:pt idx="41">
                  <c:v>4.2768894653087002E-61</c:v>
                </c:pt>
                <c:pt idx="42">
                  <c:v>2.7694788517770301E-55</c:v>
                </c:pt>
                <c:pt idx="43">
                  <c:v>3.9499962173132198E-50</c:v>
                </c:pt>
                <c:pt idx="44">
                  <c:v>1.5149486544466001E-45</c:v>
                </c:pt>
                <c:pt idx="45">
                  <c:v>1.85112784679253E-41</c:v>
                </c:pt>
                <c:pt idx="46">
                  <c:v>8.3272481436949903E-38</c:v>
                </c:pt>
                <c:pt idx="47">
                  <c:v>1.5607182664498499E-34</c:v>
                </c:pt>
                <c:pt idx="48">
                  <c:v>1.3553187822981101E-31</c:v>
                </c:pt>
                <c:pt idx="49">
                  <c:v>5.9757902113425996E-29</c:v>
                </c:pt>
                <c:pt idx="50">
                  <c:v>1.4478665484538301E-26</c:v>
                </c:pt>
                <c:pt idx="51">
                  <c:v>2.0644537693716598E-24</c:v>
                </c:pt>
                <c:pt idx="52">
                  <c:v>1.83863404425137E-22</c:v>
                </c:pt>
                <c:pt idx="53">
                  <c:v>1.0773237621976801E-20</c:v>
                </c:pt>
                <c:pt idx="54">
                  <c:v>4.3457148620932204E-19</c:v>
                </c:pt>
                <c:pt idx="55">
                  <c:v>1.2557464472958501E-17</c:v>
                </c:pt>
                <c:pt idx="56">
                  <c:v>2.6917092005513302E-16</c:v>
                </c:pt>
                <c:pt idx="57">
                  <c:v>4.4135173489083597E-15</c:v>
                </c:pt>
                <c:pt idx="58">
                  <c:v>5.6878272264296198E-14</c:v>
                </c:pt>
                <c:pt idx="59">
                  <c:v>5.9009790379626795E-13</c:v>
                </c:pt>
                <c:pt idx="60">
                  <c:v>5.0343490291200203E-12</c:v>
                </c:pt>
                <c:pt idx="61">
                  <c:v>3.5991136170175202E-11</c:v>
                </c:pt>
                <c:pt idx="62">
                  <c:v>2.1926454185165299E-10</c:v>
                </c:pt>
                <c:pt idx="63">
                  <c:v>1.1554676961306199E-9</c:v>
                </c:pt>
                <c:pt idx="64">
                  <c:v>5.3378296495075602E-9</c:v>
                </c:pt>
                <c:pt idx="65">
                  <c:v>2.1876542119672502E-8</c:v>
                </c:pt>
                <c:pt idx="66">
                  <c:v>8.0398948228115198E-8</c:v>
                </c:pt>
                <c:pt idx="67">
                  <c:v>2.6751890514267301E-7</c:v>
                </c:pt>
                <c:pt idx="68">
                  <c:v>8.1291389780743203E-7</c:v>
                </c:pt>
                <c:pt idx="69">
                  <c:v>2.27353038614724E-6</c:v>
                </c:pt>
                <c:pt idx="70">
                  <c:v>5.89347904531401E-6</c:v>
                </c:pt>
                <c:pt idx="71">
                  <c:v>1.4249878155686901E-5</c:v>
                </c:pt>
                <c:pt idx="72">
                  <c:v>3.2322861741379297E-5</c:v>
                </c:pt>
                <c:pt idx="73">
                  <c:v>6.9139132321214807E-5</c:v>
                </c:pt>
                <c:pt idx="74">
                  <c:v>1.4011996074599501E-4</c:v>
                </c:pt>
                <c:pt idx="75">
                  <c:v>2.7020710721908198E-4</c:v>
                </c:pt>
                <c:pt idx="76">
                  <c:v>4.9774229608865502E-4</c:v>
                </c:pt>
                <c:pt idx="77">
                  <c:v>8.7894657537904099E-4</c:v>
                </c:pt>
                <c:pt idx="78">
                  <c:v>1.4927040923162101E-3</c:v>
                </c:pt>
                <c:pt idx="79">
                  <c:v>2.4452259524045498E-3</c:v>
                </c:pt>
                <c:pt idx="80">
                  <c:v>3.8740801225723401E-3</c:v>
                </c:pt>
                <c:pt idx="81">
                  <c:v>5.9510436676057403E-3</c:v>
                </c:pt>
                <c:pt idx="82">
                  <c:v>8.8832747066943402E-3</c:v>
                </c:pt>
                <c:pt idx="83">
                  <c:v>1.2912411674648501E-2</c:v>
                </c:pt>
                <c:pt idx="84">
                  <c:v>1.8311373357486699E-2</c:v>
                </c:pt>
                <c:pt idx="85">
                  <c:v>2.5378832692150299E-2</c:v>
                </c:pt>
                <c:pt idx="86">
                  <c:v>3.4431544315293702E-2</c:v>
                </c:pt>
                <c:pt idx="87">
                  <c:v>4.5794894825594602E-2</c:v>
                </c:pt>
                <c:pt idx="88">
                  <c:v>5.9792194874343597E-2</c:v>
                </c:pt>
                <c:pt idx="89">
                  <c:v>7.6733329990477703E-2</c:v>
                </c:pt>
                <c:pt idx="90">
                  <c:v>9.6903427233646103E-2</c:v>
                </c:pt>
                <c:pt idx="91">
                  <c:v>0.12055217994522199</c:v>
                </c:pt>
                <c:pt idx="92">
                  <c:v>0.14788441195472601</c:v>
                </c:pt>
                <c:pt idx="93">
                  <c:v>0.17905236874698199</c:v>
                </c:pt>
                <c:pt idx="94">
                  <c:v>0.214150111414844</c:v>
                </c:pt>
                <c:pt idx="95">
                  <c:v>0.253210274684809</c:v>
                </c:pt>
                <c:pt idx="96">
                  <c:v>0.29620334599179299</c:v>
                </c:pt>
                <c:pt idx="97">
                  <c:v>0.34303953837206502</c:v>
                </c:pt>
                <c:pt idx="98">
                  <c:v>0.39357327162044597</c:v>
                </c:pt>
                <c:pt idx="99">
                  <c:v>0.44761024490970203</c:v>
                </c:pt>
                <c:pt idx="100">
                  <c:v>0.50491707639198002</c:v>
                </c:pt>
                <c:pt idx="101">
                  <c:v>0.56523349331711004</c:v>
                </c:pt>
                <c:pt idx="102">
                  <c:v>0.62828706850365701</c:v>
                </c:pt>
                <c:pt idx="103">
                  <c:v>0.69381050212252404</c:v>
                </c:pt>
                <c:pt idx="104">
                  <c:v>0.76156142833674301</c:v>
                </c:pt>
                <c:pt idx="105">
                  <c:v>0.83134467385138</c:v>
                </c:pt>
                <c:pt idx="106">
                  <c:v>0.90303680506790796</c:v>
                </c:pt>
                <c:pt idx="107">
                  <c:v>0.97661267559290998</c:v>
                </c:pt>
                <c:pt idx="108">
                  <c:v>1.052173538404257</c:v>
                </c:pt>
                <c:pt idx="109">
                  <c:v>1.1299761358246529</c:v>
                </c:pt>
                <c:pt idx="110">
                  <c:v>1.2104620452987429</c:v>
                </c:pt>
                <c:pt idx="111">
                  <c:v>1.2942864507584899</c:v>
                </c:pt>
                <c:pt idx="112">
                  <c:v>1.38234541775431</c:v>
                </c:pt>
                <c:pt idx="113">
                  <c:v>1.475800630946678</c:v>
                </c:pt>
                <c:pt idx="114">
                  <c:v>1.5761003163056</c:v>
                </c:pt>
                <c:pt idx="115">
                  <c:v>1.6849945820554759</c:v>
                </c:pt>
                <c:pt idx="116">
                  <c:v>1.8045424989446119</c:v>
                </c:pt>
                <c:pt idx="117">
                  <c:v>1.9371067163671349</c:v>
                </c:pt>
                <c:pt idx="118">
                  <c:v>2.0853291260554601</c:v>
                </c:pt>
                <c:pt idx="119">
                  <c:v>2.252078003108422</c:v>
                </c:pt>
                <c:pt idx="120">
                  <c:v>2.440353372413663</c:v>
                </c:pt>
                <c:pt idx="121">
                  <c:v>2.6531336667004699</c:v>
                </c:pt>
                <c:pt idx="122">
                  <c:v>2.8931442674252139</c:v>
                </c:pt>
                <c:pt idx="123">
                  <c:v>3.162529248947584</c:v>
                </c:pt>
                <c:pt idx="124">
                  <c:v>3.4624143907830192</c:v>
                </c:pt>
                <c:pt idx="125">
                  <c:v>3.7923655286061222</c:v>
                </c:pt>
                <c:pt idx="126">
                  <c:v>4.1497741875153684</c:v>
                </c:pt>
                <c:pt idx="127">
                  <c:v>4.5292421768140381</c:v>
                </c:pt>
                <c:pt idx="128">
                  <c:v>4.9220831910123701</c:v>
                </c:pt>
                <c:pt idx="129">
                  <c:v>5.3160997848892881</c:v>
                </c:pt>
                <c:pt idx="130">
                  <c:v>5.6958084652429646</c:v>
                </c:pt>
                <c:pt idx="131">
                  <c:v>6.0432518282688861</c:v>
                </c:pt>
                <c:pt idx="132">
                  <c:v>6.339440486849111</c:v>
                </c:pt>
                <c:pt idx="133">
                  <c:v>6.5663158246003768</c:v>
                </c:pt>
                <c:pt idx="134">
                  <c:v>6.7089534647231401</c:v>
                </c:pt>
                <c:pt idx="135">
                  <c:v>6.7575967238564276</c:v>
                </c:pt>
                <c:pt idx="136">
                  <c:v>6.7267423482545468</c:v>
                </c:pt>
                <c:pt idx="137">
                  <c:v>6.6358059445176707</c:v>
                </c:pt>
                <c:pt idx="138">
                  <c:v>6.4891378953731103</c:v>
                </c:pt>
                <c:pt idx="139">
                  <c:v>6.2932926003783303</c:v>
                </c:pt>
                <c:pt idx="140">
                  <c:v>6.0564625808982218</c:v>
                </c:pt>
                <c:pt idx="141">
                  <c:v>5.7878178050028817</c:v>
                </c:pt>
                <c:pt idx="142">
                  <c:v>5.4968347737259364</c:v>
                </c:pt>
                <c:pt idx="143">
                  <c:v>5.1926902744171466</c:v>
                </c:pt>
                <c:pt idx="144">
                  <c:v>4.8837741201341052</c:v>
                </c:pt>
                <c:pt idx="145">
                  <c:v>4.5773495991474151</c:v>
                </c:pt>
                <c:pt idx="146">
                  <c:v>4.27936560834753</c:v>
                </c:pt>
                <c:pt idx="147">
                  <c:v>3.9944048553473408</c:v>
                </c:pt>
                <c:pt idx="148">
                  <c:v>3.7257402131588702</c:v>
                </c:pt>
                <c:pt idx="149">
                  <c:v>3.4754663552841181</c:v>
                </c:pt>
                <c:pt idx="150">
                  <c:v>3.2446747973551209</c:v>
                </c:pt>
                <c:pt idx="151">
                  <c:v>3.0336453669646128</c:v>
                </c:pt>
                <c:pt idx="152">
                  <c:v>2.8420338593375041</c:v>
                </c:pt>
                <c:pt idx="153">
                  <c:v>2.6690425748649531</c:v>
                </c:pt>
                <c:pt idx="154">
                  <c:v>2.5135665160100298</c:v>
                </c:pt>
                <c:pt idx="155">
                  <c:v>2.374312734690232</c:v>
                </c:pt>
                <c:pt idx="156">
                  <c:v>2.24989357179598</c:v>
                </c:pt>
                <c:pt idx="157">
                  <c:v>2.1388964800650769</c:v>
                </c:pt>
                <c:pt idx="158">
                  <c:v>2.039934051452974</c:v>
                </c:pt>
                <c:pt idx="159">
                  <c:v>1.951678083584709</c:v>
                </c:pt>
                <c:pt idx="160">
                  <c:v>1.8728812854748009</c:v>
                </c:pt>
                <c:pt idx="161">
                  <c:v>1.8023897505064901</c:v>
                </c:pt>
                <c:pt idx="162">
                  <c:v>1.7391487630926381</c:v>
                </c:pt>
                <c:pt idx="163">
                  <c:v>1.6822039493357011</c:v>
                </c:pt>
                <c:pt idx="164">
                  <c:v>1.6306992847789421</c:v>
                </c:pt>
                <c:pt idx="165">
                  <c:v>1.583873058146007</c:v>
                </c:pt>
                <c:pt idx="166">
                  <c:v>1.54105256391572</c:v>
                </c:pt>
                <c:pt idx="167">
                  <c:v>1.50164805251024</c:v>
                </c:pt>
                <c:pt idx="168">
                  <c:v>1.4651462928148229</c:v>
                </c:pt>
                <c:pt idx="169">
                  <c:v>1.43110398355316</c:v>
                </c:pt>
                <c:pt idx="170">
                  <c:v>1.3991411736935619</c:v>
                </c:pt>
                <c:pt idx="171">
                  <c:v>1.368934805008692</c:v>
                </c:pt>
                <c:pt idx="172">
                  <c:v>1.3402124617732361</c:v>
                </c:pt>
                <c:pt idx="173">
                  <c:v>1.3127463953881711</c:v>
                </c:pt>
                <c:pt idx="174">
                  <c:v>1.286347879838621</c:v>
                </c:pt>
                <c:pt idx="175">
                  <c:v>1.260861943765583</c:v>
                </c:pt>
                <c:pt idx="176">
                  <c:v>1.2361625146765081</c:v>
                </c:pt>
                <c:pt idx="177">
                  <c:v>1.2121479997863629</c:v>
                </c:pt>
                <c:pt idx="178">
                  <c:v>1.1887373163255499</c:v>
                </c:pt>
                <c:pt idx="179">
                  <c:v>1.165866372461023</c:v>
                </c:pt>
                <c:pt idx="180">
                  <c:v>1.1434849889788281</c:v>
                </c:pt>
                <c:pt idx="181">
                  <c:v>1.1215542422332789</c:v>
                </c:pt>
                <c:pt idx="182">
                  <c:v>1.100044201064043</c:v>
                </c:pt>
                <c:pt idx="183">
                  <c:v>1.0789320246753269</c:v>
                </c:pt>
                <c:pt idx="184">
                  <c:v>1.058200384899896</c:v>
                </c:pt>
                <c:pt idx="185">
                  <c:v>1.037836174692008</c:v>
                </c:pt>
                <c:pt idx="186">
                  <c:v>1.0178294648369239</c:v>
                </c:pt>
                <c:pt idx="187">
                  <c:v>0.99817267238797802</c:v>
                </c:pt>
                <c:pt idx="188">
                  <c:v>0.978859906879194</c:v>
                </c:pt>
                <c:pt idx="189">
                  <c:v>0.959886463561616</c:v>
                </c:pt>
                <c:pt idx="190">
                  <c:v>0.94124843646460299</c:v>
                </c:pt>
                <c:pt idx="191">
                  <c:v>0.92294242773465196</c:v>
                </c:pt>
                <c:pt idx="192">
                  <c:v>0.90496533325860995</c:v>
                </c:pt>
                <c:pt idx="193">
                  <c:v>0.88731418789814498</c:v>
                </c:pt>
                <c:pt idx="194">
                  <c:v>0.86998605666209605</c:v>
                </c:pt>
                <c:pt idx="195">
                  <c:v>0.85297796077874499</c:v>
                </c:pt>
                <c:pt idx="196">
                  <c:v>0.83628682989025005</c:v>
                </c:pt>
                <c:pt idx="197">
                  <c:v>0.81990947348862098</c:v>
                </c:pt>
                <c:pt idx="198">
                  <c:v>0.80384256627460204</c:v>
                </c:pt>
                <c:pt idx="199">
                  <c:v>0.78808264338429801</c:v>
                </c:pt>
                <c:pt idx="200">
                  <c:v>0.77262610243368801</c:v>
                </c:pt>
                <c:pt idx="201">
                  <c:v>0.757469210118906</c:v>
                </c:pt>
                <c:pt idx="202">
                  <c:v>0.74260811171839103</c:v>
                </c:pt>
                <c:pt idx="203">
                  <c:v>0.72803884230619498</c:v>
                </c:pt>
                <c:pt idx="204">
                  <c:v>0.71375733883358405</c:v>
                </c:pt>
                <c:pt idx="205">
                  <c:v>0.69975945249401394</c:v>
                </c:pt>
                <c:pt idx="206">
                  <c:v>0.68604096097521094</c:v>
                </c:pt>
                <c:pt idx="207">
                  <c:v>0.672597580338262</c:v>
                </c:pt>
                <c:pt idx="208">
                  <c:v>0.65942497636061204</c:v>
                </c:pt>
                <c:pt idx="209">
                  <c:v>0.64651877524787305</c:v>
                </c:pt>
                <c:pt idx="210">
                  <c:v>0.63387457366630495</c:v>
                </c:pt>
                <c:pt idx="211">
                  <c:v>0.62148794807966501</c:v>
                </c:pt>
                <c:pt idx="212">
                  <c:v>0.60935446339513399</c:v>
                </c:pt>
                <c:pt idx="213">
                  <c:v>0.59746968093659103</c:v>
                </c:pt>
                <c:pt idx="214">
                  <c:v>0.58582916577175803</c:v>
                </c:pt>
                <c:pt idx="215">
                  <c:v>0.57442849342453794</c:v>
                </c:pt>
                <c:pt idx="216">
                  <c:v>0.56326325600614802</c:v>
                </c:pt>
                <c:pt idx="217">
                  <c:v>0.55232906779950097</c:v>
                </c:pt>
                <c:pt idx="218">
                  <c:v>0.54162157033099601</c:v>
                </c:pt>
                <c:pt idx="219">
                  <c:v>0.53113643696301704</c:v>
                </c:pt>
                <c:pt idx="220">
                  <c:v>0.52086937703918801</c:v>
                </c:pt>
                <c:pt idx="221">
                  <c:v>0.51081613961296202</c:v>
                </c:pt>
                <c:pt idx="222">
                  <c:v>0.50097251678853105</c:v>
                </c:pt>
                <c:pt idx="223">
                  <c:v>0.49133434670148102</c:v>
                </c:pt>
                <c:pt idx="224">
                  <c:v>0.48189751616499399</c:v>
                </c:pt>
                <c:pt idx="225">
                  <c:v>0.47265796300586899</c:v>
                </c:pt>
                <c:pt idx="226">
                  <c:v>0.463611678113166</c:v>
                </c:pt>
                <c:pt idx="227">
                  <c:v>0.45475470722081501</c:v>
                </c:pt>
                <c:pt idx="228">
                  <c:v>0.44608315244421698</c:v>
                </c:pt>
                <c:pt idx="229">
                  <c:v>0.437593173589573</c:v>
                </c:pt>
                <c:pt idx="230">
                  <c:v>0.42928098925345398</c:v>
                </c:pt>
                <c:pt idx="231">
                  <c:v>0.42114287772900999</c:v>
                </c:pt>
                <c:pt idx="232">
                  <c:v>0.413175177734111</c:v>
                </c:pt>
                <c:pt idx="233">
                  <c:v>0.40537428897571698</c:v>
                </c:pt>
                <c:pt idx="234">
                  <c:v>0.397736672563831</c:v>
                </c:pt>
                <c:pt idx="235">
                  <c:v>0.39025885128745502</c:v>
                </c:pt>
                <c:pt idx="236">
                  <c:v>0.382937409764182</c:v>
                </c:pt>
                <c:pt idx="237">
                  <c:v>0.37576899447421802</c:v>
                </c:pt>
                <c:pt idx="238">
                  <c:v>0.36875031368890998</c:v>
                </c:pt>
                <c:pt idx="239">
                  <c:v>0.36187813730317198</c:v>
                </c:pt>
                <c:pt idx="240">
                  <c:v>0.35514929658050598</c:v>
                </c:pt>
                <c:pt idx="241">
                  <c:v>0.34856068381876298</c:v>
                </c:pt>
                <c:pt idx="242">
                  <c:v>0.34210925194416297</c:v>
                </c:pt>
                <c:pt idx="243">
                  <c:v>0.33579201404058201</c:v>
                </c:pt>
                <c:pt idx="244">
                  <c:v>0.329606042820623</c:v>
                </c:pt>
                <c:pt idx="245">
                  <c:v>0.32354847004447601</c:v>
                </c:pt>
                <c:pt idx="246">
                  <c:v>0.31761648589218999</c:v>
                </c:pt>
                <c:pt idx="247">
                  <c:v>0.31180733829451401</c:v>
                </c:pt>
                <c:pt idx="248">
                  <c:v>0.30611833222711499</c:v>
                </c:pt>
                <c:pt idx="249">
                  <c:v>0.30054682897261198</c:v>
                </c:pt>
                <c:pt idx="250">
                  <c:v>0.295090245354523</c:v>
                </c:pt>
                <c:pt idx="251">
                  <c:v>0.28974605294691402</c:v>
                </c:pt>
                <c:pt idx="252">
                  <c:v>0.28451177726325</c:v>
                </c:pt>
                <c:pt idx="253">
                  <c:v>0.279384996927666</c:v>
                </c:pt>
                <c:pt idx="254">
                  <c:v>0.27436334283163499</c:v>
                </c:pt>
                <c:pt idx="255">
                  <c:v>0.26944449727875402</c:v>
                </c:pt>
                <c:pt idx="256">
                  <c:v>0.264626193120164</c:v>
                </c:pt>
                <c:pt idx="257">
                  <c:v>0.259906212882905</c:v>
                </c:pt>
                <c:pt idx="258">
                  <c:v>0.25528238789332097</c:v>
                </c:pt>
                <c:pt idx="259">
                  <c:v>0.25075259739744699</c:v>
                </c:pt>
                <c:pt idx="260">
                  <c:v>0.24631476768013999</c:v>
                </c:pt>
                <c:pt idx="261">
                  <c:v>0.241966871184572</c:v>
                </c:pt>
                <c:pt idx="262">
                  <c:v>0.237706925633552</c:v>
                </c:pt>
                <c:pt idx="263">
                  <c:v>0.233532993154004</c:v>
                </c:pt>
                <c:pt idx="264">
                  <c:v>0.22944317940582601</c:v>
                </c:pt>
                <c:pt idx="265">
                  <c:v>0.22543563271620801</c:v>
                </c:pt>
                <c:pt idx="266">
                  <c:v>0.221508543220408</c:v>
                </c:pt>
                <c:pt idx="267">
                  <c:v>0.21766014200987499</c:v>
                </c:pt>
                <c:pt idx="268">
                  <c:v>0.21388870028850801</c:v>
                </c:pt>
                <c:pt idx="269">
                  <c:v>0.21019252853777001</c:v>
                </c:pt>
                <c:pt idx="270">
                  <c:v>0.20656997569128399</c:v>
                </c:pt>
                <c:pt idx="271">
                  <c:v>0.20301942831948</c:v>
                </c:pt>
                <c:pt idx="272">
                  <c:v>0.199539309824774</c:v>
                </c:pt>
                <c:pt idx="273">
                  <c:v>0.196128079647714</c:v>
                </c:pt>
                <c:pt idx="274">
                  <c:v>0.19278423248447801</c:v>
                </c:pt>
                <c:pt idx="275">
                  <c:v>0.189506297516013</c:v>
                </c:pt>
                <c:pt idx="276">
                  <c:v>0.18629283764912499</c:v>
                </c:pt>
                <c:pt idx="277">
                  <c:v>0.183142448769713</c:v>
                </c:pt>
                <c:pt idx="278">
                  <c:v>0.180053759008348</c:v>
                </c:pt>
                <c:pt idx="279">
                  <c:v>0.177025428018348</c:v>
                </c:pt>
                <c:pt idx="280">
                  <c:v>0.17405614626643801</c:v>
                </c:pt>
                <c:pt idx="281">
                  <c:v>0.17114463433610899</c:v>
                </c:pt>
                <c:pt idx="282">
                  <c:v>0.168289642243692</c:v>
                </c:pt>
                <c:pt idx="283">
                  <c:v>0.165489948767194</c:v>
                </c:pt>
                <c:pt idx="284">
                  <c:v>0.16274436078789201</c:v>
                </c:pt>
                <c:pt idx="285">
                  <c:v>0.16005171264465201</c:v>
                </c:pt>
                <c:pt idx="286">
                  <c:v>0.15741086550094299</c:v>
                </c:pt>
                <c:pt idx="287">
                  <c:v>0.15482070672447801</c:v>
                </c:pt>
                <c:pt idx="288">
                  <c:v>0.152280149279404</c:v>
                </c:pt>
                <c:pt idx="289">
                  <c:v>0.14978813113095801</c:v>
                </c:pt>
                <c:pt idx="290">
                  <c:v>0.14734361466246901</c:v>
                </c:pt>
                <c:pt idx="291">
                  <c:v>0.14494558610460301</c:v>
                </c:pt>
                <c:pt idx="292">
                  <c:v>0.14259305497670799</c:v>
                </c:pt>
                <c:pt idx="293">
                  <c:v>0.14028505354013601</c:v>
                </c:pt>
                <c:pt idx="294">
                  <c:v>0.13802063626338201</c:v>
                </c:pt>
                <c:pt idx="295">
                  <c:v>0.135798879298902</c:v>
                </c:pt>
                <c:pt idx="296">
                  <c:v>0.13361887997142399</c:v>
                </c:pt>
                <c:pt idx="297">
                  <c:v>0.13147975627762301</c:v>
                </c:pt>
                <c:pt idx="298">
                  <c:v>0.12938064639695099</c:v>
                </c:pt>
                <c:pt idx="299">
                  <c:v>0.12732070821347399</c:v>
                </c:pt>
                <c:pt idx="300">
                  <c:v>0.12529911884853201</c:v>
                </c:pt>
                <c:pt idx="301">
                  <c:v>0.123315074204024</c:v>
                </c:pt>
                <c:pt idx="302">
                  <c:v>0.121367788516164</c:v>
                </c:pt>
                <c:pt idx="303">
                  <c:v>0.119456493919501</c:v>
                </c:pt>
                <c:pt idx="304">
                  <c:v>0.117580440021022</c:v>
                </c:pt>
                <c:pt idx="305">
                  <c:v>0.11573889348415201</c:v>
                </c:pt>
                <c:pt idx="306">
                  <c:v>0.113931137622475</c:v>
                </c:pt>
                <c:pt idx="307">
                  <c:v>0.112156472002963</c:v>
                </c:pt>
                <c:pt idx="308">
                  <c:v>0.11041421205855</c:v>
                </c:pt>
                <c:pt idx="309">
                  <c:v>0.108703688709857</c:v>
                </c:pt>
                <c:pt idx="310">
                  <c:v>0.10702424799587799</c:v>
                </c:pt>
                <c:pt idx="311">
                  <c:v>0.105375250713443</c:v>
                </c:pt>
                <c:pt idx="312">
                  <c:v>0.103756072065289</c:v>
                </c:pt>
                <c:pt idx="313">
                  <c:v>0.102166101316533</c:v>
                </c:pt>
                <c:pt idx="314">
                  <c:v>0.10060474145939401</c:v>
                </c:pt>
                <c:pt idx="315">
                  <c:v>9.9071408885962095E-2</c:v>
                </c:pt>
                <c:pt idx="316">
                  <c:v>9.7565533068860205E-2</c:v>
                </c:pt>
                <c:pt idx="317">
                  <c:v>9.6086556249607796E-2</c:v>
                </c:pt>
                <c:pt idx="318">
                  <c:v>9.4633933134526699E-2</c:v>
                </c:pt>
                <c:pt idx="319">
                  <c:v>9.3207130598014096E-2</c:v>
                </c:pt>
                <c:pt idx="320">
                  <c:v>9.1805627393019201E-2</c:v>
                </c:pt>
                <c:pt idx="321">
                  <c:v>9.0428913868558697E-2</c:v>
                </c:pt>
                <c:pt idx="322">
                  <c:v>8.9076491694109694E-2</c:v>
                </c:pt>
                <c:pt idx="323">
                  <c:v>8.7747873590721698E-2</c:v>
                </c:pt>
                <c:pt idx="324">
                  <c:v>8.6442583068692402E-2</c:v>
                </c:pt>
                <c:pt idx="325">
                  <c:v>8.5160154171652305E-2</c:v>
                </c:pt>
                <c:pt idx="326">
                  <c:v>8.3900131226910202E-2</c:v>
                </c:pt>
                <c:pt idx="327">
                  <c:v>8.26620686019095E-2</c:v>
                </c:pt>
                <c:pt idx="328">
                  <c:v>8.1445530466651705E-2</c:v>
                </c:pt>
                <c:pt idx="329">
                  <c:v>8.0250090561945597E-2</c:v>
                </c:pt>
                <c:pt idx="330">
                  <c:v>7.9075331973340296E-2</c:v>
                </c:pt>
                <c:pt idx="331">
                  <c:v>7.7920846910608896E-2</c:v>
                </c:pt>
                <c:pt idx="332">
                  <c:v>7.6786236492646306E-2</c:v>
                </c:pt>
                <c:pt idx="333">
                  <c:v>7.5671110537651201E-2</c:v>
                </c:pt>
                <c:pt idx="334">
                  <c:v>7.4575087358464201E-2</c:v>
                </c:pt>
                <c:pt idx="335">
                  <c:v>7.3497793562935801E-2</c:v>
                </c:pt>
                <c:pt idx="336">
                  <c:v>7.2438863859201896E-2</c:v>
                </c:pt>
                <c:pt idx="337">
                  <c:v>7.1397940865746301E-2</c:v>
                </c:pt>
                <c:pt idx="338">
                  <c:v>7.0374674926132003E-2</c:v>
                </c:pt>
                <c:pt idx="339">
                  <c:v>6.9368723928288495E-2</c:v>
                </c:pt>
                <c:pt idx="340">
                  <c:v>6.8379753128239198E-2</c:v>
                </c:pt>
                <c:pt idx="341">
                  <c:v>6.7407434978162706E-2</c:v>
                </c:pt>
                <c:pt idx="342">
                  <c:v>6.6451448958676995E-2</c:v>
                </c:pt>
                <c:pt idx="343">
                  <c:v>6.5511481415245307E-2</c:v>
                </c:pt>
                <c:pt idx="344">
                  <c:v>6.4587225398598097E-2</c:v>
                </c:pt>
                <c:pt idx="345">
                  <c:v>6.3678380509072402E-2</c:v>
                </c:pt>
                <c:pt idx="346">
                  <c:v>6.2784652744771394E-2</c:v>
                </c:pt>
                <c:pt idx="347">
                  <c:v>6.1905754353446397E-2</c:v>
                </c:pt>
                <c:pt idx="348">
                  <c:v>6.10414036880116E-2</c:v>
                </c:pt>
                <c:pt idx="349">
                  <c:v>6.0191325065596997E-2</c:v>
                </c:pt>
                <c:pt idx="350">
                  <c:v>5.9355248630053398E-2</c:v>
                </c:pt>
                <c:pt idx="351">
                  <c:v>5.8532910217821497E-2</c:v>
                </c:pt>
                <c:pt idx="352">
                  <c:v>5.7724051227080797E-2</c:v>
                </c:pt>
                <c:pt idx="353">
                  <c:v>5.6928418490095903E-2</c:v>
                </c:pt>
                <c:pt idx="354">
                  <c:v>5.6145764148680097E-2</c:v>
                </c:pt>
                <c:pt idx="355">
                  <c:v>5.53758455326969E-2</c:v>
                </c:pt>
                <c:pt idx="356">
                  <c:v>5.4618425041524102E-2</c:v>
                </c:pt>
                <c:pt idx="357">
                  <c:v>5.3873270028404703E-2</c:v>
                </c:pt>
                <c:pt idx="358">
                  <c:v>5.3140152687611998E-2</c:v>
                </c:pt>
                <c:pt idx="359">
                  <c:v>5.2418849944359101E-2</c:v>
                </c:pt>
                <c:pt idx="360">
                  <c:v>5.1709143347381699E-2</c:v>
                </c:pt>
                <c:pt idx="361">
                  <c:v>5.1010818964127999E-2</c:v>
                </c:pt>
                <c:pt idx="362">
                  <c:v>5.0323667278489699E-2</c:v>
                </c:pt>
                <c:pt idx="363">
                  <c:v>4.9647483091010101E-2</c:v>
                </c:pt>
                <c:pt idx="364">
                  <c:v>4.8982065421505197E-2</c:v>
                </c:pt>
                <c:pt idx="365">
                  <c:v>4.83272174140401E-2</c:v>
                </c:pt>
                <c:pt idx="366">
                  <c:v>4.7682746244197903E-2</c:v>
                </c:pt>
                <c:pt idx="367">
                  <c:v>4.7048463028585397E-2</c:v>
                </c:pt>
                <c:pt idx="368">
                  <c:v>4.6424182736517897E-2</c:v>
                </c:pt>
                <c:pt idx="369">
                  <c:v>4.5809724103829601E-2</c:v>
                </c:pt>
                <c:pt idx="370">
                  <c:v>4.5204909548754398E-2</c:v>
                </c:pt>
                <c:pt idx="371">
                  <c:v>4.4609565089825602E-2</c:v>
                </c:pt>
                <c:pt idx="372">
                  <c:v>4.4023520265744201E-2</c:v>
                </c:pt>
                <c:pt idx="373">
                  <c:v>4.3446608057165402E-2</c:v>
                </c:pt>
                <c:pt idx="374">
                  <c:v>4.2878664810354801E-2</c:v>
                </c:pt>
                <c:pt idx="375">
                  <c:v>4.2319530162668803E-2</c:v>
                </c:pt>
                <c:pt idx="376">
                  <c:v>4.1769046969811201E-2</c:v>
                </c:pt>
                <c:pt idx="377">
                  <c:v>4.1227061234822802E-2</c:v>
                </c:pt>
                <c:pt idx="378">
                  <c:v>4.0693422038760398E-2</c:v>
                </c:pt>
                <c:pt idx="379">
                  <c:v>4.01679814730223E-2</c:v>
                </c:pt>
                <c:pt idx="380">
                  <c:v>3.9650594573278498E-2</c:v>
                </c:pt>
                <c:pt idx="381">
                  <c:v>3.9141119254967299E-2</c:v>
                </c:pt>
                <c:pt idx="382">
                  <c:v>3.86394162503165E-2</c:v>
                </c:pt>
                <c:pt idx="383">
                  <c:v>3.8145349046853599E-2</c:v>
                </c:pt>
                <c:pt idx="384">
                  <c:v>3.76587838273654E-2</c:v>
                </c:pt>
                <c:pt idx="385">
                  <c:v>3.71795894112723E-2</c:v>
                </c:pt>
                <c:pt idx="386">
                  <c:v>3.6707637197382001E-2</c:v>
                </c:pt>
                <c:pt idx="387">
                  <c:v>3.6242801107986999E-2</c:v>
                </c:pt>
                <c:pt idx="388">
                  <c:v>3.5784957534273902E-2</c:v>
                </c:pt>
                <c:pt idx="389">
                  <c:v>3.5333985283010197E-2</c:v>
                </c:pt>
                <c:pt idx="390">
                  <c:v>3.48897655244787E-2</c:v>
                </c:pt>
                <c:pt idx="391">
                  <c:v>3.44521817416268E-2</c:v>
                </c:pt>
                <c:pt idx="392">
                  <c:v>3.40211196804013E-2</c:v>
                </c:pt>
                <c:pt idx="393">
                  <c:v>3.3596467301240003E-2</c:v>
                </c:pt>
                <c:pt idx="394">
                  <c:v>3.3178114731689502E-2</c:v>
                </c:pt>
                <c:pt idx="395">
                  <c:v>3.2765954220123399E-2</c:v>
                </c:pt>
                <c:pt idx="396">
                  <c:v>3.2359880090532499E-2</c:v>
                </c:pt>
                <c:pt idx="397">
                  <c:v>3.1959788698360803E-2</c:v>
                </c:pt>
                <c:pt idx="398">
                  <c:v>3.1565578387361799E-2</c:v>
                </c:pt>
                <c:pt idx="399">
                  <c:v>3.1177149447448999E-2</c:v>
                </c:pt>
                <c:pt idx="400">
                  <c:v>3.07944040735178E-2</c:v>
                </c:pt>
                <c:pt idx="401">
                  <c:v>3.0417246325213299E-2</c:v>
                </c:pt>
                <c:pt idx="402">
                  <c:v>3.00455820876213E-2</c:v>
                </c:pt>
                <c:pt idx="403">
                  <c:v>2.9679319032860699E-2</c:v>
                </c:pt>
                <c:pt idx="404">
                  <c:v>2.9318366582553799E-2</c:v>
                </c:pt>
                <c:pt idx="405">
                  <c:v>2.8962635871154E-2</c:v>
                </c:pt>
                <c:pt idx="406">
                  <c:v>2.8612039710109699E-2</c:v>
                </c:pt>
                <c:pt idx="407">
                  <c:v>2.8266492552844E-2</c:v>
                </c:pt>
                <c:pt idx="408">
                  <c:v>2.7925910460530199E-2</c:v>
                </c:pt>
                <c:pt idx="409">
                  <c:v>2.7590211068643799E-2</c:v>
                </c:pt>
                <c:pt idx="410">
                  <c:v>2.7259313554272201E-2</c:v>
                </c:pt>
                <c:pt idx="411">
                  <c:v>2.69331386041641E-2</c:v>
                </c:pt>
                <c:pt idx="412">
                  <c:v>2.6611608383498901E-2</c:v>
                </c:pt>
                <c:pt idx="413">
                  <c:v>2.62946465053619E-2</c:v>
                </c:pt>
                <c:pt idx="414">
                  <c:v>2.5982178000904702E-2</c:v>
                </c:pt>
                <c:pt idx="415">
                  <c:v>2.5674129290176501E-2</c:v>
                </c:pt>
                <c:pt idx="416">
                  <c:v>2.5370428153610101E-2</c:v>
                </c:pt>
                <c:pt idx="417">
                  <c:v>2.5071003704145001E-2</c:v>
                </c:pt>
                <c:pt idx="418">
                  <c:v>2.47757863599746E-2</c:v>
                </c:pt>
                <c:pt idx="419">
                  <c:v>2.44847078179007E-2</c:v>
                </c:pt>
                <c:pt idx="420">
                  <c:v>2.4197701027282401E-2</c:v>
                </c:pt>
                <c:pt idx="421">
                  <c:v>2.39147001645631E-2</c:v>
                </c:pt>
                <c:pt idx="422">
                  <c:v>2.36356406083638E-2</c:v>
                </c:pt>
                <c:pt idx="423">
                  <c:v>2.3360458915127998E-2</c:v>
                </c:pt>
                <c:pt idx="424">
                  <c:v>2.30890927953054E-2</c:v>
                </c:pt>
                <c:pt idx="425">
                  <c:v>2.2821481090061501E-2</c:v>
                </c:pt>
                <c:pt idx="426">
                  <c:v>2.25575637485005E-2</c:v>
                </c:pt>
                <c:pt idx="427">
                  <c:v>2.2297281805389799E-2</c:v>
                </c:pt>
                <c:pt idx="428">
                  <c:v>2.2040577359374001E-2</c:v>
                </c:pt>
                <c:pt idx="429">
                  <c:v>2.1787393551665601E-2</c:v>
                </c:pt>
                <c:pt idx="430">
                  <c:v>2.1537674545203601E-2</c:v>
                </c:pt>
                <c:pt idx="431">
                  <c:v>2.1291365504266701E-2</c:v>
                </c:pt>
                <c:pt idx="432">
                  <c:v>2.10484125745318E-2</c:v>
                </c:pt>
                <c:pt idx="433">
                  <c:v>2.08087628635663E-2</c:v>
                </c:pt>
                <c:pt idx="434">
                  <c:v>2.0572364421744701E-2</c:v>
                </c:pt>
                <c:pt idx="435">
                  <c:v>2.0339166223579699E-2</c:v>
                </c:pt>
                <c:pt idx="436">
                  <c:v>2.0109118149457199E-2</c:v>
                </c:pt>
                <c:pt idx="437">
                  <c:v>1.9882170967766701E-2</c:v>
                </c:pt>
                <c:pt idx="438">
                  <c:v>1.9658276317417501E-2</c:v>
                </c:pt>
                <c:pt idx="439">
                  <c:v>1.9437386690731299E-2</c:v>
                </c:pt>
                <c:pt idx="440">
                  <c:v>1.9219455416703099E-2</c:v>
                </c:pt>
                <c:pt idx="441">
                  <c:v>1.9004436644622001E-2</c:v>
                </c:pt>
                <c:pt idx="442">
                  <c:v>1.8792285328042099E-2</c:v>
                </c:pt>
                <c:pt idx="443">
                  <c:v>1.85829572090974E-2</c:v>
                </c:pt>
                <c:pt idx="444">
                  <c:v>1.8376408803151299E-2</c:v>
                </c:pt>
                <c:pt idx="445">
                  <c:v>1.81725973837738E-2</c:v>
                </c:pt>
                <c:pt idx="446">
                  <c:v>1.7971480968037402E-2</c:v>
                </c:pt>
                <c:pt idx="447">
                  <c:v>1.77730183021273E-2</c:v>
                </c:pt>
                <c:pt idx="448">
                  <c:v>1.7577168847255301E-2</c:v>
                </c:pt>
                <c:pt idx="449">
                  <c:v>1.73838927658721E-2</c:v>
                </c:pt>
                <c:pt idx="450">
                  <c:v>1.7193150908172299E-2</c:v>
                </c:pt>
                <c:pt idx="451">
                  <c:v>1.70049047988825E-2</c:v>
                </c:pt>
                <c:pt idx="452">
                  <c:v>1.6819116624328501E-2</c:v>
                </c:pt>
                <c:pt idx="453">
                  <c:v>1.66357492197746E-2</c:v>
                </c:pt>
                <c:pt idx="454">
                  <c:v>1.6454766057028301E-2</c:v>
                </c:pt>
                <c:pt idx="455">
                  <c:v>1.6276131232304401E-2</c:v>
                </c:pt>
                <c:pt idx="456">
                  <c:v>1.60998094543435E-2</c:v>
                </c:pt>
                <c:pt idx="457">
                  <c:v>1.5925766032778201E-2</c:v>
                </c:pt>
                <c:pt idx="458">
                  <c:v>1.5753966866741801E-2</c:v>
                </c:pt>
                <c:pt idx="459">
                  <c:v>1.5584378433714E-2</c:v>
                </c:pt>
                <c:pt idx="460">
                  <c:v>1.5416967778598E-2</c:v>
                </c:pt>
                <c:pt idx="461">
                  <c:v>1.5251702503024701E-2</c:v>
                </c:pt>
                <c:pt idx="462">
                  <c:v>1.50885507548772E-2</c:v>
                </c:pt>
                <c:pt idx="463">
                  <c:v>1.4927481218032499E-2</c:v>
                </c:pt>
                <c:pt idx="464">
                  <c:v>1.47684631023142E-2</c:v>
                </c:pt>
                <c:pt idx="465">
                  <c:v>1.46114661336527E-2</c:v>
                </c:pt>
                <c:pt idx="466">
                  <c:v>1.4456460544446499E-2</c:v>
                </c:pt>
                <c:pt idx="467">
                  <c:v>1.4303417064122E-2</c:v>
                </c:pt>
                <c:pt idx="468">
                  <c:v>1.41523069098866E-2</c:v>
                </c:pt>
                <c:pt idx="469">
                  <c:v>1.400310177767E-2</c:v>
                </c:pt>
                <c:pt idx="470">
                  <c:v>1.3855773833251201E-2</c:v>
                </c:pt>
                <c:pt idx="471">
                  <c:v>1.3710295703565601E-2</c:v>
                </c:pt>
                <c:pt idx="472">
                  <c:v>1.35666404681894E-2</c:v>
                </c:pt>
                <c:pt idx="473">
                  <c:v>1.34247816509957E-2</c:v>
                </c:pt>
                <c:pt idx="474">
                  <c:v>1.32846932119811E-2</c:v>
                </c:pt>
                <c:pt idx="475">
                  <c:v>1.3146349539256299E-2</c:v>
                </c:pt>
                <c:pt idx="476">
                  <c:v>1.30097254411991E-2</c:v>
                </c:pt>
                <c:pt idx="477">
                  <c:v>1.28747961387652E-2</c:v>
                </c:pt>
                <c:pt idx="478">
                  <c:v>1.27415372579539E-2</c:v>
                </c:pt>
                <c:pt idx="479">
                  <c:v>1.26099248224245E-2</c:v>
                </c:pt>
                <c:pt idx="480">
                  <c:v>1.2479935246261901E-2</c:v>
                </c:pt>
                <c:pt idx="481">
                  <c:v>1.2351545326885101E-2</c:v>
                </c:pt>
                <c:pt idx="482">
                  <c:v>1.22247322380994E-2</c:v>
                </c:pt>
                <c:pt idx="483">
                  <c:v>1.2099473523285199E-2</c:v>
                </c:pt>
                <c:pt idx="484">
                  <c:v>1.1975747088724E-2</c:v>
                </c:pt>
                <c:pt idx="485">
                  <c:v>1.18535311970557E-2</c:v>
                </c:pt>
                <c:pt idx="486">
                  <c:v>1.17328044608664E-2</c:v>
                </c:pt>
                <c:pt idx="487">
                  <c:v>1.1613545836403E-2</c:v>
                </c:pt>
                <c:pt idx="488">
                  <c:v>1.1495734617411799E-2</c:v>
                </c:pt>
                <c:pt idx="489">
                  <c:v>1.1379350429098699E-2</c:v>
                </c:pt>
                <c:pt idx="490">
                  <c:v>1.1264373222208799E-2</c:v>
                </c:pt>
                <c:pt idx="491">
                  <c:v>1.11507832672214E-2</c:v>
                </c:pt>
                <c:pt idx="492">
                  <c:v>1.1038561148660199E-2</c:v>
                </c:pt>
                <c:pt idx="493">
                  <c:v>1.09276877595137E-2</c:v>
                </c:pt>
                <c:pt idx="494">
                  <c:v>1.08181442957656E-2</c:v>
                </c:pt>
                <c:pt idx="495">
                  <c:v>1.07099122510315E-2</c:v>
                </c:pt>
                <c:pt idx="496">
                  <c:v>1.0602973411300501E-2</c:v>
                </c:pt>
                <c:pt idx="497">
                  <c:v>1.04973098497784E-2</c:v>
                </c:pt>
                <c:pt idx="498">
                  <c:v>1.0392903921831899E-2</c:v>
                </c:pt>
                <c:pt idx="499">
                  <c:v>1.02897382600301E-2</c:v>
                </c:pt>
                <c:pt idx="500">
                  <c:v>1.0187795769282601E-2</c:v>
                </c:pt>
                <c:pt idx="501">
                  <c:v>1.00870596220705E-2</c:v>
                </c:pt>
                <c:pt idx="502">
                  <c:v>9.98751325377077E-3</c:v>
                </c:pt>
                <c:pt idx="503">
                  <c:v>9.8891403580692594E-3</c:v>
                </c:pt>
                <c:pt idx="504">
                  <c:v>9.7919248824627492E-3</c:v>
                </c:pt>
                <c:pt idx="505">
                  <c:v>9.6958510238469194E-3</c:v>
                </c:pt>
                <c:pt idx="506">
                  <c:v>9.6009032241888299E-3</c:v>
                </c:pt>
                <c:pt idx="507">
                  <c:v>9.50706616628221E-3</c:v>
                </c:pt>
                <c:pt idx="508">
                  <c:v>9.4143247695836693E-3</c:v>
                </c:pt>
                <c:pt idx="509">
                  <c:v>9.3226641861282808E-3</c:v>
                </c:pt>
                <c:pt idx="510">
                  <c:v>9.2320697965227998E-3</c:v>
                </c:pt>
                <c:pt idx="511">
                  <c:v>9.14252720601497E-3</c:v>
                </c:pt>
                <c:pt idx="512">
                  <c:v>9.0540222406373296E-3</c:v>
                </c:pt>
                <c:pt idx="513">
                  <c:v>8.9665409434239E-3</c:v>
                </c:pt>
                <c:pt idx="514">
                  <c:v>8.8800695706984199E-3</c:v>
                </c:pt>
                <c:pt idx="515">
                  <c:v>8.7945945884324896E-3</c:v>
                </c:pt>
                <c:pt idx="516">
                  <c:v>8.7101026686723006E-3</c:v>
                </c:pt>
                <c:pt idx="517">
                  <c:v>8.6265806860324704E-3</c:v>
                </c:pt>
                <c:pt idx="518">
                  <c:v>8.5440157142556306E-3</c:v>
                </c:pt>
                <c:pt idx="519">
                  <c:v>8.4623950228364699E-3</c:v>
                </c:pt>
                <c:pt idx="520">
                  <c:v>8.3817060737088507E-3</c:v>
                </c:pt>
                <c:pt idx="521">
                  <c:v>8.3019365179947402E-3</c:v>
                </c:pt>
                <c:pt idx="522">
                  <c:v>8.2230741928136994E-3</c:v>
                </c:pt>
                <c:pt idx="523">
                  <c:v>8.1451071181517908E-3</c:v>
                </c:pt>
                <c:pt idx="524">
                  <c:v>8.0680234937883805E-3</c:v>
                </c:pt>
                <c:pt idx="525">
                  <c:v>7.9918116962801895E-3</c:v>
                </c:pt>
                <c:pt idx="526">
                  <c:v>7.9164602760009098E-3</c:v>
                </c:pt>
                <c:pt idx="527">
                  <c:v>7.8419579542356194E-3</c:v>
                </c:pt>
                <c:pt idx="528">
                  <c:v>7.7682936203286902E-3</c:v>
                </c:pt>
                <c:pt idx="529">
                  <c:v>7.6954563288842799E-3</c:v>
                </c:pt>
                <c:pt idx="530">
                  <c:v>7.6234352970182004E-3</c:v>
                </c:pt>
                <c:pt idx="531">
                  <c:v>7.5522199016601604E-3</c:v>
                </c:pt>
                <c:pt idx="532">
                  <c:v>7.4817996769055498E-3</c:v>
                </c:pt>
                <c:pt idx="533">
                  <c:v>7.4121643114154704E-3</c:v>
                </c:pt>
                <c:pt idx="534">
                  <c:v>7.3433036458643601E-3</c:v>
                </c:pt>
                <c:pt idx="535">
                  <c:v>7.2752076704340101E-3</c:v>
                </c:pt>
                <c:pt idx="536">
                  <c:v>7.20786652235322E-3</c:v>
                </c:pt>
                <c:pt idx="537">
                  <c:v>7.1412704834821301E-3</c:v>
                </c:pt>
                <c:pt idx="538">
                  <c:v>7.0754099779403203E-3</c:v>
                </c:pt>
                <c:pt idx="539">
                  <c:v>7.0102755697778402E-3</c:v>
                </c:pt>
                <c:pt idx="540">
                  <c:v>6.9458579606883498E-3</c:v>
                </c:pt>
                <c:pt idx="541">
                  <c:v>6.88214798776341E-3</c:v>
                </c:pt>
                <c:pt idx="542">
                  <c:v>6.81913662128736E-3</c:v>
                </c:pt>
                <c:pt idx="543">
                  <c:v>6.7568149625716603E-3</c:v>
                </c:pt>
                <c:pt idx="544">
                  <c:v>6.6951742418282596E-3</c:v>
                </c:pt>
                <c:pt idx="545">
                  <c:v>6.63420581608097E-3</c:v>
                </c:pt>
                <c:pt idx="546">
                  <c:v>6.5739011671141698E-3</c:v>
                </c:pt>
                <c:pt idx="547">
                  <c:v>6.51425189945826E-3</c:v>
                </c:pt>
                <c:pt idx="548">
                  <c:v>6.4552497384108998E-3</c:v>
                </c:pt>
                <c:pt idx="549">
                  <c:v>6.3968865280935204E-3</c:v>
                </c:pt>
                <c:pt idx="550">
                  <c:v>6.3391542295423804E-3</c:v>
                </c:pt>
                <c:pt idx="551">
                  <c:v>6.2820449188334196E-3</c:v>
                </c:pt>
                <c:pt idx="552">
                  <c:v>6.2255507852404203E-3</c:v>
                </c:pt>
                <c:pt idx="553">
                  <c:v>6.1696641294255797E-3</c:v>
                </c:pt>
                <c:pt idx="554">
                  <c:v>6.1143773616621697E-3</c:v>
                </c:pt>
                <c:pt idx="555">
                  <c:v>6.0596830000884299E-3</c:v>
                </c:pt>
                <c:pt idx="556">
                  <c:v>6.0055736689921804E-3</c:v>
                </c:pt>
                <c:pt idx="557">
                  <c:v>5.9520420971255804E-3</c:v>
                </c:pt>
                <c:pt idx="558">
                  <c:v>5.8990811160494101E-3</c:v>
                </c:pt>
                <c:pt idx="559">
                  <c:v>5.8466836585063797E-3</c:v>
                </c:pt>
                <c:pt idx="560">
                  <c:v>5.7948427568228003E-3</c:v>
                </c:pt>
                <c:pt idx="561">
                  <c:v>5.7435515413382003E-3</c:v>
                </c:pt>
                <c:pt idx="562">
                  <c:v>5.6928032388622301E-3</c:v>
                </c:pt>
                <c:pt idx="563">
                  <c:v>5.6425911711585003E-3</c:v>
                </c:pt>
                <c:pt idx="564">
                  <c:v>5.5929087534546196E-3</c:v>
                </c:pt>
                <c:pt idx="565">
                  <c:v>5.5437494929781199E-3</c:v>
                </c:pt>
                <c:pt idx="566">
                  <c:v>5.4951069875177599E-3</c:v>
                </c:pt>
                <c:pt idx="567">
                  <c:v>5.44697492400958E-3</c:v>
                </c:pt>
                <c:pt idx="568">
                  <c:v>5.3993470771474201E-3</c:v>
                </c:pt>
                <c:pt idx="569">
                  <c:v>5.3522173080173697E-3</c:v>
                </c:pt>
                <c:pt idx="570">
                  <c:v>5.3055795627556298E-3</c:v>
                </c:pt>
                <c:pt idx="571">
                  <c:v>5.2594278712294398E-3</c:v>
                </c:pt>
                <c:pt idx="572">
                  <c:v>5.21375634574066E-3</c:v>
                </c:pt>
                <c:pt idx="573">
                  <c:v>5.1685591797514599E-3</c:v>
                </c:pt>
                <c:pt idx="574">
                  <c:v>5.12383064663181E-3</c:v>
                </c:pt>
                <c:pt idx="575">
                  <c:v>5.0795650984282901E-3</c:v>
                </c:pt>
                <c:pt idx="576">
                  <c:v>5.0357569646539502E-3</c:v>
                </c:pt>
                <c:pt idx="577">
                  <c:v>4.9924007510986504E-3</c:v>
                </c:pt>
                <c:pt idx="578">
                  <c:v>4.9494910386596097E-3</c:v>
                </c:pt>
                <c:pt idx="579">
                  <c:v>4.9070224821918E-3</c:v>
                </c:pt>
                <c:pt idx="580">
                  <c:v>4.8649898093777698E-3</c:v>
                </c:pt>
                <c:pt idx="581">
                  <c:v>4.8233878196165397E-3</c:v>
                </c:pt>
                <c:pt idx="582">
                  <c:v>4.7822113829312498E-3</c:v>
                </c:pt>
                <c:pt idx="583">
                  <c:v>4.7414554388952E-3</c:v>
                </c:pt>
                <c:pt idx="584">
                  <c:v>4.70111499557593E-3</c:v>
                </c:pt>
                <c:pt idx="585">
                  <c:v>4.6611851284970003E-3</c:v>
                </c:pt>
                <c:pt idx="586">
                  <c:v>4.6216609796172498E-3</c:v>
                </c:pt>
                <c:pt idx="587">
                  <c:v>4.5825377563269796E-3</c:v>
                </c:pt>
                <c:pt idx="588">
                  <c:v>4.5438107304610603E-3</c:v>
                </c:pt>
                <c:pt idx="589">
                  <c:v>4.5054752373284096E-3</c:v>
                </c:pt>
                <c:pt idx="590">
                  <c:v>4.4675266747575999E-3</c:v>
                </c:pt>
                <c:pt idx="591">
                  <c:v>4.4299605021584296E-3</c:v>
                </c:pt>
                <c:pt idx="592">
                  <c:v>4.3927722395989601E-3</c:v>
                </c:pt>
                <c:pt idx="593">
                  <c:v>4.3559574668979202E-3</c:v>
                </c:pt>
                <c:pt idx="594">
                  <c:v>4.3195118227320898E-3</c:v>
                </c:pt>
                <c:pt idx="595">
                  <c:v>4.2834310037584396E-3</c:v>
                </c:pt>
                <c:pt idx="596">
                  <c:v>4.2477107637507198E-3</c:v>
                </c:pt>
                <c:pt idx="597">
                  <c:v>4.2123469127503099E-3</c:v>
                </c:pt>
                <c:pt idx="598">
                  <c:v>4.17733531623101E-3</c:v>
                </c:pt>
                <c:pt idx="599">
                  <c:v>4.1426718942774903E-3</c:v>
                </c:pt>
                <c:pt idx="600">
                  <c:v>4.1083526207773202E-3</c:v>
                </c:pt>
                <c:pt idx="601">
                  <c:v>4.0743735226260597E-3</c:v>
                </c:pt>
                <c:pt idx="602">
                  <c:v>4.0407306789454903E-3</c:v>
                </c:pt>
                <c:pt idx="603">
                  <c:v>4.0074202203145004E-3</c:v>
                </c:pt>
                <c:pt idx="604">
                  <c:v>3.9744383280125003E-3</c:v>
                </c:pt>
                <c:pt idx="605">
                  <c:v>3.9417812332751996E-3</c:v>
                </c:pt>
                <c:pt idx="606">
                  <c:v>3.9094452165624096E-3</c:v>
                </c:pt>
                <c:pt idx="607">
                  <c:v>3.87742660683774E-3</c:v>
                </c:pt>
                <c:pt idx="608">
                  <c:v>3.8457217808599399E-3</c:v>
                </c:pt>
                <c:pt idx="609">
                  <c:v>3.8143271624856601E-3</c:v>
                </c:pt>
                <c:pt idx="610">
                  <c:v>3.7832392219835898E-3</c:v>
                </c:pt>
                <c:pt idx="611">
                  <c:v>3.7524544753594698E-3</c:v>
                </c:pt>
                <c:pt idx="612">
                  <c:v>3.7219694836920498E-3</c:v>
                </c:pt>
                <c:pt idx="613">
                  <c:v>3.6917808524797699E-3</c:v>
                </c:pt>
                <c:pt idx="614">
                  <c:v>3.6618852309977701E-3</c:v>
                </c:pt>
                <c:pt idx="615">
                  <c:v>3.6322793116653198E-3</c:v>
                </c:pt>
                <c:pt idx="616">
                  <c:v>3.6029598294233102E-3</c:v>
                </c:pt>
                <c:pt idx="617">
                  <c:v>3.5739235611217E-3</c:v>
                </c:pt>
                <c:pt idx="618">
                  <c:v>3.5451673249166501E-3</c:v>
                </c:pt>
                <c:pt idx="619">
                  <c:v>3.5166879796773801E-3</c:v>
                </c:pt>
                <c:pt idx="620">
                  <c:v>3.4884824244023498E-3</c:v>
                </c:pt>
                <c:pt idx="621">
                  <c:v>3.4605475976447302E-3</c:v>
                </c:pt>
                <c:pt idx="622">
                  <c:v>3.4328804769469499E-3</c:v>
                </c:pt>
                <c:pt idx="623">
                  <c:v>3.4054780782842801E-3</c:v>
                </c:pt>
                <c:pt idx="624">
                  <c:v>3.3783374555170398E-3</c:v>
                </c:pt>
                <c:pt idx="625">
                  <c:v>3.3514556998516199E-3</c:v>
                </c:pt>
                <c:pt idx="626">
                  <c:v>3.32482993930985E-3</c:v>
                </c:pt>
                <c:pt idx="627">
                  <c:v>3.2984573382067702E-3</c:v>
                </c:pt>
                <c:pt idx="628">
                  <c:v>3.2723350966366101E-3</c:v>
                </c:pt>
                <c:pt idx="629">
                  <c:v>3.24646044996679E-3</c:v>
                </c:pt>
                <c:pt idx="630">
                  <c:v>3.2208306683398501E-3</c:v>
                </c:pt>
                <c:pt idx="631">
                  <c:v>3.1954430561831602E-3</c:v>
                </c:pt>
                <c:pt idx="632">
                  <c:v>3.1702949517263199E-3</c:v>
                </c:pt>
                <c:pt idx="633">
                  <c:v>3.1453837265259799E-3</c:v>
                </c:pt>
                <c:pt idx="634">
                  <c:v>3.1207067849981802E-3</c:v>
                </c:pt>
                <c:pt idx="635">
                  <c:v>3.09626156395781E-3</c:v>
                </c:pt>
                <c:pt idx="636">
                  <c:v>3.0720455321653602E-3</c:v>
                </c:pt>
                <c:pt idx="637">
                  <c:v>3.04805618988055E-3</c:v>
                </c:pt>
                <c:pt idx="638">
                  <c:v>3.0242910684229801E-3</c:v>
                </c:pt>
                <c:pt idx="639">
                  <c:v>3.00074772973948E-3</c:v>
                </c:pt>
                <c:pt idx="640">
                  <c:v>2.9774237659781402E-3</c:v>
                </c:pt>
                <c:pt idx="641">
                  <c:v>2.9543167990689601E-3</c:v>
                </c:pt>
                <c:pt idx="642">
                  <c:v>2.9314244803108698E-3</c:v>
                </c:pt>
                <c:pt idx="643">
                  <c:v>2.9087444899651102E-3</c:v>
                </c:pt>
                <c:pt idx="644">
                  <c:v>2.8862745368548599E-3</c:v>
                </c:pt>
                <c:pt idx="645">
                  <c:v>2.8640123579709801E-3</c:v>
                </c:pt>
                <c:pt idx="646">
                  <c:v>2.8419557180837901E-3</c:v>
                </c:pt>
                <c:pt idx="647">
                  <c:v>2.8201024093607299E-3</c:v>
                </c:pt>
                <c:pt idx="648">
                  <c:v>2.79845025098989E-3</c:v>
                </c:pt>
                <c:pt idx="649">
                  <c:v>2.7769970888092701E-3</c:v>
                </c:pt>
                <c:pt idx="650">
                  <c:v>2.75574079494159E-3</c:v>
                </c:pt>
                <c:pt idx="651">
                  <c:v>2.7346792674347699E-3</c:v>
                </c:pt>
                <c:pt idx="652">
                  <c:v>2.7138104299077501E-3</c:v>
                </c:pt>
                <c:pt idx="653">
                  <c:v>2.6931322312016802E-3</c:v>
                </c:pt>
                <c:pt idx="654">
                  <c:v>2.6726426450364199E-3</c:v>
                </c:pt>
                <c:pt idx="655">
                  <c:v>2.6523396696722002E-3</c:v>
                </c:pt>
                <c:pt idx="656">
                  <c:v>2.6322213275763299E-3</c:v>
                </c:pt>
                <c:pt idx="657">
                  <c:v>2.6122856650950201E-3</c:v>
                </c:pt>
                <c:pt idx="658">
                  <c:v>2.5925307521300102E-3</c:v>
                </c:pt>
                <c:pt idx="659">
                  <c:v>2.5729546818201001E-3</c:v>
                </c:pt>
                <c:pt idx="660">
                  <c:v>2.55355557022752E-3</c:v>
                </c:pt>
                <c:pt idx="661">
                  <c:v>2.5343315560288101E-3</c:v>
                </c:pt>
                <c:pt idx="662">
                  <c:v>2.5152808002105102E-3</c:v>
                </c:pt>
                <c:pt idx="663">
                  <c:v>2.49640148576924E-3</c:v>
                </c:pt>
                <c:pt idx="664">
                  <c:v>2.4776918174163301E-3</c:v>
                </c:pt>
                <c:pt idx="665">
                  <c:v>2.4591500212867799E-3</c:v>
                </c:pt>
                <c:pt idx="666">
                  <c:v>2.4407743446525701E-3</c:v>
                </c:pt>
                <c:pt idx="667">
                  <c:v>2.4225630556402298E-3</c:v>
                </c:pt>
                <c:pt idx="668">
                  <c:v>2.40451444295255E-3</c:v>
                </c:pt>
                <c:pt idx="669">
                  <c:v>2.3866268155944398E-3</c:v>
                </c:pt>
                <c:pt idx="670">
                  <c:v>2.36889850260279E-3</c:v>
                </c:pt>
                <c:pt idx="671">
                  <c:v>2.35132785278039E-3</c:v>
                </c:pt>
                <c:pt idx="672">
                  <c:v>2.33391323443363E-3</c:v>
                </c:pt>
                <c:pt idx="673">
                  <c:v>2.3166530351142098E-3</c:v>
                </c:pt>
                <c:pt idx="674">
                  <c:v>2.2995456613645101E-3</c:v>
                </c:pt>
                <c:pt idx="675">
                  <c:v>2.2825895384667801E-3</c:v>
                </c:pt>
                <c:pt idx="676">
                  <c:v>2.26578311019593E-3</c:v>
                </c:pt>
                <c:pt idx="677">
                  <c:v>2.2491248385759798E-3</c:v>
                </c:pt>
                <c:pt idx="678">
                  <c:v>2.2326132036400402E-3</c:v>
                </c:pt>
                <c:pt idx="679">
                  <c:v>2.21624670319377E-3</c:v>
                </c:pt>
                <c:pt idx="680">
                  <c:v>2.20002385258234E-3</c:v>
                </c:pt>
                <c:pt idx="681">
                  <c:v>2.1839431844607E-3</c:v>
                </c:pt>
                <c:pt idx="682">
                  <c:v>2.1680032485672102E-3</c:v>
                </c:pt>
                <c:pt idx="683">
                  <c:v>2.1522026115005999E-3</c:v>
                </c:pt>
                <c:pt idx="684">
                  <c:v>2.1365398565000599E-3</c:v>
                </c:pt>
                <c:pt idx="685">
                  <c:v>2.1210135832285702E-3</c:v>
                </c:pt>
                <c:pt idx="686">
                  <c:v>2.1056224075593601E-3</c:v>
                </c:pt>
                <c:pt idx="687">
                  <c:v>2.09036496136539E-3</c:v>
                </c:pt>
                <c:pt idx="688">
                  <c:v>2.0752398923119301E-3</c:v>
                </c:pt>
                <c:pt idx="689">
                  <c:v>2.0602458636520601E-3</c:v>
                </c:pt>
                <c:pt idx="690">
                  <c:v>2.0453815540251198E-3</c:v>
                </c:pt>
                <c:pt idx="691">
                  <c:v>2.0306456572580598E-3</c:v>
                </c:pt>
                <c:pt idx="692">
                  <c:v>2.01603688216962E-3</c:v>
                </c:pt>
                <c:pt idx="693">
                  <c:v>2.00155395237729E-3</c:v>
                </c:pt>
                <c:pt idx="694">
                  <c:v>1.9871956061070801E-3</c:v>
                </c:pt>
                <c:pt idx="695">
                  <c:v>1.9729605960059201E-3</c:v>
                </c:pt>
                <c:pt idx="696">
                  <c:v>1.9588476889567802E-3</c:v>
                </c:pt>
                <c:pt idx="697">
                  <c:v>1.94485566589641E-3</c:v>
                </c:pt>
                <c:pt idx="698">
                  <c:v>1.93098332163564E-3</c:v>
                </c:pt>
                <c:pt idx="699">
                  <c:v>1.91722946468225E-3</c:v>
                </c:pt>
                <c:pt idx="700">
                  <c:v>1.9035929170663701E-3</c:v>
                </c:pt>
                <c:pt idx="701">
                  <c:v>1.8900725141682399E-3</c:v>
                </c:pt>
                <c:pt idx="702">
                  <c:v>1.87666710454853E-3</c:v>
                </c:pt>
                <c:pt idx="703">
                  <c:v>1.863375549781E-3</c:v>
                </c:pt>
                <c:pt idx="704">
                  <c:v>1.8501967242874401E-3</c:v>
                </c:pt>
                <c:pt idx="705">
                  <c:v>1.83712951517507E-3</c:v>
                </c:pt>
                <c:pt idx="706">
                  <c:v>1.8241728220760799E-3</c:v>
                </c:pt>
                <c:pt idx="707">
                  <c:v>1.8113255569895299E-3</c:v>
                </c:pt>
                <c:pt idx="708">
                  <c:v>1.79858664412538E-3</c:v>
                </c:pt>
                <c:pt idx="709">
                  <c:v>1.7859550197507599E-3</c:v>
                </c:pt>
                <c:pt idx="710">
                  <c:v>1.77342963203834E-3</c:v>
                </c:pt>
                <c:pt idx="711">
                  <c:v>1.7610094409168E-3</c:v>
                </c:pt>
                <c:pt idx="712">
                  <c:v>1.74869341792349E-3</c:v>
                </c:pt>
                <c:pt idx="713">
                  <c:v>1.7364805460589499E-3</c:v>
                </c:pt>
                <c:pt idx="714">
                  <c:v>1.7243698196436499E-3</c:v>
                </c:pt>
                <c:pt idx="715">
                  <c:v>1.7123602441765601E-3</c:v>
                </c:pt>
                <c:pt idx="716">
                  <c:v>1.7004508361957299E-3</c:v>
                </c:pt>
                <c:pt idx="717">
                  <c:v>1.68864062314087E-3</c:v>
                </c:pt>
                <c:pt idx="718">
                  <c:v>1.6769286432176699E-3</c:v>
                </c:pt>
                <c:pt idx="719">
                  <c:v>1.6653139452641301E-3</c:v>
                </c:pt>
                <c:pt idx="720">
                  <c:v>1.65379558861869E-3</c:v>
                </c:pt>
                <c:pt idx="721">
                  <c:v>1.64237264299009E-3</c:v>
                </c:pt>
                <c:pt idx="722">
                  <c:v>1.6310441883291801E-3</c:v>
                </c:pt>
                <c:pt idx="723">
                  <c:v>1.6198093147023101E-3</c:v>
                </c:pt>
                <c:pt idx="724">
                  <c:v>1.6086671221665701E-3</c:v>
                </c:pt>
                <c:pt idx="725">
                  <c:v>1.5976167206467201E-3</c:v>
                </c:pt>
                <c:pt idx="726">
                  <c:v>1.5866572298137501E-3</c:v>
                </c:pt>
                <c:pt idx="727">
                  <c:v>1.57578777896512E-3</c:v>
                </c:pt>
                <c:pt idx="728">
                  <c:v>1.5650075069066701E-3</c:v>
                </c:pt>
                <c:pt idx="729">
                  <c:v>1.5543155618360899E-3</c:v>
                </c:pt>
                <c:pt idx="730">
                  <c:v>1.5437111012279699E-3</c:v>
                </c:pt>
                <c:pt idx="731">
                  <c:v>1.5331932917204299E-3</c:v>
                </c:pt>
                <c:pt idx="732">
                  <c:v>1.5227613090032801E-3</c:v>
                </c:pt>
                <c:pt idx="733">
                  <c:v>1.51241433770771E-3</c:v>
                </c:pt>
                <c:pt idx="734">
                  <c:v>1.50215157129741E-3</c:v>
                </c:pt>
                <c:pt idx="735">
                  <c:v>1.4919722119612401E-3</c:v>
                </c:pt>
                <c:pt idx="736">
                  <c:v>1.48187547050727E-3</c:v>
                </c:pt>
                <c:pt idx="737">
                  <c:v>1.4718605662583299E-3</c:v>
                </c:pt>
                <c:pt idx="738">
                  <c:v>1.46192672694884E-3</c:v>
                </c:pt>
                <c:pt idx="739">
                  <c:v>1.4520731886231799E-3</c:v>
                </c:pt>
                <c:pt idx="740">
                  <c:v>1.44229919553527E-3</c:v>
                </c:pt>
                <c:pt idx="741">
                  <c:v>1.4326040000496099E-3</c:v>
                </c:pt>
                <c:pt idx="742">
                  <c:v>1.42298686254358E-3</c:v>
                </c:pt>
                <c:pt idx="743">
                  <c:v>1.41344705131106E-3</c:v>
                </c:pt>
                <c:pt idx="744">
                  <c:v>1.40398384246732E-3</c:v>
                </c:pt>
                <c:pt idx="745">
                  <c:v>1.3945965198552299E-3</c:v>
                </c:pt>
                <c:pt idx="746">
                  <c:v>1.38528437495264E-3</c:v>
                </c:pt>
                <c:pt idx="747">
                  <c:v>1.37604670678105E-3</c:v>
                </c:pt>
                <c:pt idx="748">
                  <c:v>1.3668828218154499E-3</c:v>
                </c:pt>
                <c:pt idx="749">
                  <c:v>1.35779203389539E-3</c:v>
                </c:pt>
                <c:pt idx="750">
                  <c:v>1.3487736641372E-3</c:v>
                </c:pt>
                <c:pt idx="751">
                  <c:v>1.33982704084739E-3</c:v>
                </c:pt>
                <c:pt idx="752">
                  <c:v>1.33095149943716E-3</c:v>
                </c:pt>
                <c:pt idx="753">
                  <c:v>1.3221463823380501E-3</c:v>
                </c:pt>
                <c:pt idx="754">
                  <c:v>1.3134110389187699E-3</c:v>
                </c:pt>
                <c:pt idx="755">
                  <c:v>1.30474482540296E-3</c:v>
                </c:pt>
                <c:pt idx="756">
                  <c:v>1.2961471047882201E-3</c:v>
                </c:pt>
                <c:pt idx="757">
                  <c:v>1.2876172467660501E-3</c:v>
                </c:pt>
                <c:pt idx="758">
                  <c:v>1.2791546276429201E-3</c:v>
                </c:pt>
                <c:pt idx="759">
                  <c:v>1.2707586302623699E-3</c:v>
                </c:pt>
                <c:pt idx="760">
                  <c:v>1.2624286439280601E-3</c:v>
                </c:pt>
                <c:pt idx="761">
                  <c:v>1.2541640643278899E-3</c:v>
                </c:pt>
                <c:pt idx="762">
                  <c:v>1.2459642934591201E-3</c:v>
                </c:pt>
                <c:pt idx="763">
                  <c:v>1.23782873955438E-3</c:v>
                </c:pt>
                <c:pt idx="764">
                  <c:v>1.22975681700873E-3</c:v>
                </c:pt>
                <c:pt idx="765">
                  <c:v>1.2217479463076E-3</c:v>
                </c:pt>
                <c:pt idx="766">
                  <c:v>1.2138015539557201E-3</c:v>
                </c:pt>
                <c:pt idx="767">
                  <c:v>1.20591707240693E-3</c:v>
                </c:pt>
                <c:pt idx="768">
                  <c:v>1.1980939399949099E-3</c:v>
                </c:pt>
                <c:pt idx="769">
                  <c:v>1.19033160086479E-3</c:v>
                </c:pt>
                <c:pt idx="770">
                  <c:v>1.1826295049056799E-3</c:v>
                </c:pt>
                <c:pt idx="771">
                  <c:v>1.17498710768403E-3</c:v>
                </c:pt>
                <c:pt idx="772">
                  <c:v>1.1674038703778501E-3</c:v>
                </c:pt>
                <c:pt idx="773">
                  <c:v>1.1598792597118099E-3</c:v>
                </c:pt>
                <c:pt idx="774">
                  <c:v>1.1524127478931201E-3</c:v>
                </c:pt>
                <c:pt idx="775">
                  <c:v>1.1450038125482699E-3</c:v>
                </c:pt>
                <c:pt idx="776">
                  <c:v>1.13765193666057E-3</c:v>
                </c:pt>
                <c:pt idx="777">
                  <c:v>1.13035660850849E-3</c:v>
                </c:pt>
                <c:pt idx="778">
                  <c:v>1.12311732160476E-3</c:v>
                </c:pt>
                <c:pt idx="779">
                  <c:v>1.11593357463632E-3</c:v>
                </c:pt>
                <c:pt idx="780">
                  <c:v>1.10880487140489E-3</c:v>
                </c:pt>
                <c:pt idx="781">
                  <c:v>1.1017307207685E-3</c:v>
                </c:pt>
                <c:pt idx="782">
                  <c:v>1.09471063658357E-3</c:v>
                </c:pt>
                <c:pt idx="783">
                  <c:v>1.0877441376478201E-3</c:v>
                </c:pt>
                <c:pt idx="784">
                  <c:v>1.0808307476439401E-3</c:v>
                </c:pt>
                <c:pt idx="785">
                  <c:v>1.07396999508382E-3</c:v>
                </c:pt>
                <c:pt idx="786">
                  <c:v>1.0671614132537E-3</c:v>
                </c:pt>
                <c:pt idx="787">
                  <c:v>1.0604045401598199E-3</c:v>
                </c:pt>
                <c:pt idx="788">
                  <c:v>1.05369891847485E-3</c:v>
                </c:pt>
                <c:pt idx="789">
                  <c:v>1.04704409548498E-3</c:v>
                </c:pt>
                <c:pt idx="790">
                  <c:v>1.04043962303768E-3</c:v>
                </c:pt>
                <c:pt idx="791">
                  <c:v>1.0338850574900999E-3</c:v>
                </c:pt>
                <c:pt idx="792">
                  <c:v>1.0273799596581101E-3</c:v>
                </c:pt>
                <c:pt idx="793">
                  <c:v>1.0209238947660299E-3</c:v>
                </c:pt>
                <c:pt idx="794">
                  <c:v>1.0145164323969E-3</c:v>
                </c:pt>
                <c:pt idx="795">
                  <c:v>1.0081571464434799E-3</c:v>
                </c:pt>
                <c:pt idx="796">
                  <c:v>1.00184561505973E-3</c:v>
                </c:pt>
                <c:pt idx="797">
                  <c:v>9.9558142061307209E-4</c:v>
                </c:pt>
                <c:pt idx="798">
                  <c:v>9.8936414963703406E-4</c:v>
                </c:pt>
                <c:pt idx="799">
                  <c:v>9.8319339278466009E-4</c:v>
                </c:pt>
                <c:pt idx="800">
                  <c:v>9.7706874478241498E-4</c:v>
                </c:pt>
                <c:pt idx="801">
                  <c:v>9.7098980438466598E-4</c:v>
                </c:pt>
                <c:pt idx="802">
                  <c:v>9.6495617432874696E-4</c:v>
                </c:pt>
                <c:pt idx="803">
                  <c:v>9.5896746129056805E-4</c:v>
                </c:pt>
                <c:pt idx="804">
                  <c:v>9.5302327584077405E-4</c:v>
                </c:pt>
                <c:pt idx="805">
                  <c:v>9.4712323240144696E-4</c:v>
                </c:pt>
                <c:pt idx="806">
                  <c:v>9.4126694920334002E-4</c:v>
                </c:pt>
                <c:pt idx="807">
                  <c:v>9.3545404824363701E-4</c:v>
                </c:pt>
                <c:pt idx="808">
                  <c:v>9.2968415524423604E-4</c:v>
                </c:pt>
                <c:pt idx="809">
                  <c:v>9.2395689961054001E-4</c:v>
                </c:pt>
                <c:pt idx="810">
                  <c:v>9.1827191439075497E-4</c:v>
                </c:pt>
                <c:pt idx="811">
                  <c:v>9.1262883623568797E-4</c:v>
                </c:pt>
                <c:pt idx="812">
                  <c:v>9.0702730535903496E-4</c:v>
                </c:pt>
                <c:pt idx="813">
                  <c:v>9.0146696549815296E-4</c:v>
                </c:pt>
                <c:pt idx="814">
                  <c:v>8.9594746387531904E-4</c:v>
                </c:pt>
                <c:pt idx="815">
                  <c:v>8.9046845115944796E-4</c:v>
                </c:pt>
                <c:pt idx="816">
                  <c:v>8.85029581428291E-4</c:v>
                </c:pt>
                <c:pt idx="817">
                  <c:v>8.7963051213108001E-4</c:v>
                </c:pt>
                <c:pt idx="818">
                  <c:v>8.7427090405163999E-4</c:v>
                </c:pt>
                <c:pt idx="819">
                  <c:v>8.6895042127193504E-4</c:v>
                </c:pt>
                <c:pt idx="820">
                  <c:v>8.6366873113606602E-4</c:v>
                </c:pt>
                <c:pt idx="821">
                  <c:v>8.5842550421470201E-4</c:v>
                </c:pt>
                <c:pt idx="822">
                  <c:v>8.53220414269935E-4</c:v>
                </c:pt>
                <c:pt idx="823">
                  <c:v>8.4805313822057505E-4</c:v>
                </c:pt>
                <c:pt idx="824">
                  <c:v>8.4292335610784003E-4</c:v>
                </c:pt>
                <c:pt idx="825">
                  <c:v>8.3783075106148299E-4</c:v>
                </c:pt>
                <c:pt idx="826">
                  <c:v>8.3277500926631299E-4</c:v>
                </c:pt>
                <c:pt idx="827">
                  <c:v>8.2775581992911799E-4</c:v>
                </c:pt>
                <c:pt idx="828">
                  <c:v>8.2277287524599302E-4</c:v>
                </c:pt>
                <c:pt idx="829">
                  <c:v>8.17825870370055E-4</c:v>
                </c:pt>
                <c:pt idx="830">
                  <c:v>8.1291450337954299E-4</c:v>
                </c:pt>
                <c:pt idx="831">
                  <c:v>8.0803847524630202E-4</c:v>
                </c:pt>
                <c:pt idx="832">
                  <c:v>8.0319748980464299E-4</c:v>
                </c:pt>
                <c:pt idx="833">
                  <c:v>7.9839125372057598E-4</c:v>
                </c:pt>
                <c:pt idx="834">
                  <c:v>7.9361947646140599E-4</c:v>
                </c:pt>
                <c:pt idx="835">
                  <c:v>7.8888187026569703E-4</c:v>
                </c:pt>
                <c:pt idx="836">
                  <c:v>7.8417815011358504E-4</c:v>
                </c:pt>
                <c:pt idx="837">
                  <c:v>7.7950803369745102E-4</c:v>
                </c:pt>
                <c:pt idx="838">
                  <c:v>7.7487124139293895E-4</c:v>
                </c:pt>
                <c:pt idx="839">
                  <c:v>7.7026749623031405E-4</c:v>
                </c:pt>
                <c:pt idx="840">
                  <c:v>7.6569652386617002E-4</c:v>
                </c:pt>
                <c:pt idx="841">
                  <c:v>7.6115805255545397E-4</c:v>
                </c:pt>
                <c:pt idx="842">
                  <c:v>7.5665181312384202E-4</c:v>
                </c:pt>
                <c:pt idx="843">
                  <c:v>7.5217753894042303E-4</c:v>
                </c:pt>
                <c:pt idx="844">
                  <c:v>7.4773496589071301E-4</c:v>
                </c:pt>
                <c:pt idx="845">
                  <c:v>7.4332383234998803E-4</c:v>
                </c:pt>
                <c:pt idx="846">
                  <c:v>7.3894387915692504E-4</c:v>
                </c:pt>
                <c:pt idx="847">
                  <c:v>7.3459484958755599E-4</c:v>
                </c:pt>
                <c:pt idx="848">
                  <c:v>7.3027648932952696E-4</c:v>
                </c:pt>
                <c:pt idx="849">
                  <c:v>7.2598854645665901E-4</c:v>
                </c:pt>
                <c:pt idx="850">
                  <c:v>7.2173077140380202E-4</c:v>
                </c:pt>
                <c:pt idx="851">
                  <c:v>7.1750291694198899E-4</c:v>
                </c:pt>
                <c:pt idx="852">
                  <c:v>7.1330473815387895E-4</c:v>
                </c:pt>
                <c:pt idx="853">
                  <c:v>7.0913599240948104E-4</c:v>
                </c:pt>
                <c:pt idx="854">
                  <c:v>7.0499643934216795E-4</c:v>
                </c:pt>
                <c:pt idx="855">
                  <c:v>7.0088584082496504E-4</c:v>
                </c:pt>
                <c:pt idx="856">
                  <c:v>6.9680396094711004E-4</c:v>
                </c:pt>
                <c:pt idx="857">
                  <c:v>6.9275056599089999E-4</c:v>
                </c:pt>
                <c:pt idx="858">
                  <c:v>6.8872542440878595E-4</c:v>
                </c:pt>
                <c:pt idx="859">
                  <c:v>6.8472830680075104E-4</c:v>
                </c:pt>
                <c:pt idx="860">
                  <c:v>6.80758985891939E-4</c:v>
                </c:pt>
                <c:pt idx="861">
                  <c:v>6.76817236510545E-4</c:v>
                </c:pt>
                <c:pt idx="862">
                  <c:v>6.7290283556596003E-4</c:v>
                </c:pt>
                <c:pt idx="863">
                  <c:v>6.6901556202717297E-4</c:v>
                </c:pt>
                <c:pt idx="864">
                  <c:v>6.6515519690140996E-4</c:v>
                </c:pt>
                <c:pt idx="865">
                  <c:v>6.6132152321303202E-4</c:v>
                </c:pt>
                <c:pt idx="866">
                  <c:v>6.5751432598266598E-4</c:v>
                </c:pt>
                <c:pt idx="867">
                  <c:v>6.5373339220657796E-4</c:v>
                </c:pt>
                <c:pt idx="868">
                  <c:v>6.4997851083628501E-4</c:v>
                </c:pt>
                <c:pt idx="869">
                  <c:v>6.4624947275839699E-4</c:v>
                </c:pt>
                <c:pt idx="870">
                  <c:v>6.4254607077468898E-4</c:v>
                </c:pt>
                <c:pt idx="871">
                  <c:v>6.3886809958240602E-4</c:v>
                </c:pt>
                <c:pt idx="872">
                  <c:v>6.3521535575478702E-4</c:v>
                </c:pt>
                <c:pt idx="873">
                  <c:v>6.3158763772181098E-4</c:v>
                </c:pt>
                <c:pt idx="874">
                  <c:v>6.2798474575116703E-4</c:v>
                </c:pt>
                <c:pt idx="875">
                  <c:v>6.2440648192943699E-4</c:v>
                </c:pt>
                <c:pt idx="876">
                  <c:v>6.2085265014349001E-4</c:v>
                </c:pt>
                <c:pt idx="877">
                  <c:v>6.1732305606209499E-4</c:v>
                </c:pt>
                <c:pt idx="878">
                  <c:v>6.1381750711773399E-4</c:v>
                </c:pt>
                <c:pt idx="879">
                  <c:v>6.1033581248862503E-4</c:v>
                </c:pt>
                <c:pt idx="880">
                  <c:v>6.0687778308094701E-4</c:v>
                </c:pt>
                <c:pt idx="881">
                  <c:v>6.03443231511268E-4</c:v>
                </c:pt>
                <c:pt idx="882">
                  <c:v>6.0003197208916904E-4</c:v>
                </c:pt>
                <c:pt idx="883">
                  <c:v>5.9664382080006203E-4</c:v>
                </c:pt>
                <c:pt idx="884">
                  <c:v>5.9327859528820798E-4</c:v>
                </c:pt>
                <c:pt idx="885">
                  <c:v>5.8993611483991503E-4</c:v>
                </c:pt>
                <c:pt idx="886">
                  <c:v>5.8661620036694004E-4</c:v>
                </c:pt>
                <c:pt idx="887">
                  <c:v>5.8331867439006104E-4</c:v>
                </c:pt>
                <c:pt idx="888">
                  <c:v>5.8004336102284197E-4</c:v>
                </c:pt>
                <c:pt idx="889">
                  <c:v>5.7679008595558205E-4</c:v>
                </c:pt>
                <c:pt idx="890">
                  <c:v>5.7355867643943696E-4</c:v>
                </c:pt>
                <c:pt idx="891">
                  <c:v>5.7034896127071996E-4</c:v>
                </c:pt>
                <c:pt idx="892">
                  <c:v>5.6716077077538095E-4</c:v>
                </c:pt>
                <c:pt idx="893">
                  <c:v>5.6399393679365702E-4</c:v>
                </c:pt>
                <c:pt idx="894">
                  <c:v>5.6084829266489196E-4</c:v>
                </c:pt>
                <c:pt idx="895">
                  <c:v>5.5772367321252597E-4</c:v>
                </c:pt>
                <c:pt idx="896">
                  <c:v>5.5461991472925297E-4</c:v>
                </c:pt>
                <c:pt idx="897">
                  <c:v>5.5153685496234196E-4</c:v>
                </c:pt>
                <c:pt idx="898">
                  <c:v>5.48474333099119E-4</c:v>
                </c:pt>
                <c:pt idx="899">
                  <c:v>5.4543218975261303E-4</c:v>
                </c:pt>
                <c:pt idx="900">
                  <c:v>5.42410266947358E-4</c:v>
                </c:pt>
                <c:pt idx="901">
                  <c:v>5.3940840810535497E-4</c:v>
                </c:pt>
                <c:pt idx="902">
                  <c:v>5.3642645803218597E-4</c:v>
                </c:pt>
                <c:pt idx="903">
                  <c:v>5.3346426290327997E-4</c:v>
                </c:pt>
                <c:pt idx="904">
                  <c:v>5.3052167025033402E-4</c:v>
                </c:pt>
                <c:pt idx="905">
                  <c:v>5.2759852894788105E-4</c:v>
                </c:pt>
                <c:pt idx="906">
                  <c:v>5.2469468920000699E-4</c:v>
                </c:pt>
                <c:pt idx="907">
                  <c:v>5.2181000252721102E-4</c:v>
                </c:pt>
                <c:pt idx="908">
                  <c:v>5.1894432175341105E-4</c:v>
                </c:pt>
                <c:pt idx="909">
                  <c:v>5.1609750099309497E-4</c:v>
                </c:pt>
                <c:pt idx="910">
                  <c:v>5.1326939563860403E-4</c:v>
                </c:pt>
                <c:pt idx="911">
                  <c:v>5.1045986234756597E-4</c:v>
                </c:pt>
                <c:pt idx="912">
                  <c:v>5.0766875903045597E-4</c:v>
                </c:pt>
                <c:pt idx="913">
                  <c:v>5.0489594483829701E-4</c:v>
                </c:pt>
                <c:pt idx="914">
                  <c:v>5.0214128015049601E-4</c:v>
                </c:pt>
                <c:pt idx="915">
                  <c:v>4.9940462656280897E-4</c:v>
                </c:pt>
                <c:pt idx="916">
                  <c:v>4.9668584687543899E-4</c:v>
                </c:pt>
                <c:pt idx="917">
                  <c:v>4.9398480508126396E-4</c:v>
                </c:pt>
                <c:pt idx="918">
                  <c:v>4.9130136635418698E-4</c:v>
                </c:pt>
                <c:pt idx="919">
                  <c:v>4.8863539703762095E-4</c:v>
                </c:pt>
                <c:pt idx="920">
                  <c:v>4.8598676463309002E-4</c:v>
                </c:pt>
                <c:pt idx="921">
                  <c:v>4.8335533778896101E-4</c:v>
                </c:pt>
                <c:pt idx="922">
                  <c:v>4.80740986289292E-4</c:v>
                </c:pt>
                <c:pt idx="923">
                  <c:v>4.78143581042801E-4</c:v>
                </c:pt>
                <c:pt idx="924">
                  <c:v>4.7556299407195503E-4</c:v>
                </c:pt>
                <c:pt idx="925">
                  <c:v>4.7299909850217998E-4</c:v>
                </c:pt>
                <c:pt idx="926">
                  <c:v>4.7045176855117901E-4</c:v>
                </c:pt>
                <c:pt idx="927">
                  <c:v>4.6792087951837098E-4</c:v>
                </c:pt>
                <c:pt idx="928">
                  <c:v>4.6540630777444099E-4</c:v>
                </c:pt>
                <c:pt idx="929">
                  <c:v>4.6290793075100402E-4</c:v>
                </c:pt>
                <c:pt idx="930">
                  <c:v>4.60425626930375E-4</c:v>
                </c:pt>
                <c:pt idx="931">
                  <c:v>4.57959275835454E-4</c:v>
                </c:pt>
                <c:pt idx="932">
                  <c:v>4.55508758019713E-4</c:v>
                </c:pt>
                <c:pt idx="933">
                  <c:v>4.53073955057301E-4</c:v>
                </c:pt>
                <c:pt idx="934">
                  <c:v>4.50654749533237E-4</c:v>
                </c:pt>
                <c:pt idx="935">
                  <c:v>4.4825102503372199E-4</c:v>
                </c:pt>
                <c:pt idx="936">
                  <c:v>4.4586266613655298E-4</c:v>
                </c:pt>
                <c:pt idx="937">
                  <c:v>4.4348955840162603E-4</c:v>
                </c:pt>
                <c:pt idx="938">
                  <c:v>4.41131588361557E-4</c:v>
                </c:pt>
                <c:pt idx="939">
                  <c:v>4.3878864351239199E-4</c:v>
                </c:pt>
                <c:pt idx="940">
                  <c:v>4.36460612304416E-4</c:v>
                </c:pt>
                <c:pt idx="941">
                  <c:v>4.3414738413306402E-4</c:v>
                </c:pt>
                <c:pt idx="942">
                  <c:v>4.3184884932992001E-4</c:v>
                </c:pt>
                <c:pt idx="943">
                  <c:v>4.2956489915382302E-4</c:v>
                </c:pt>
                <c:pt idx="944">
                  <c:v>4.27295425782056E-4</c:v>
                </c:pt>
                <c:pt idx="945">
                  <c:v>4.2504032230163098E-4</c:v>
                </c:pt>
                <c:pt idx="946">
                  <c:v>4.2279948270066998E-4</c:v>
                </c:pt>
                <c:pt idx="947">
                  <c:v>4.20572801859869E-4</c:v>
                </c:pt>
                <c:pt idx="948">
                  <c:v>4.1836017554405997E-4</c:v>
                </c:pt>
                <c:pt idx="949">
                  <c:v>4.16161500393853E-4</c:v>
                </c:pt>
                <c:pt idx="950">
                  <c:v>4.1397667391737501E-4</c:v>
                </c:pt>
                <c:pt idx="951">
                  <c:v>4.1180559448208601E-4</c:v>
                </c:pt>
                <c:pt idx="952">
                  <c:v>4.0964816130668798E-4</c:v>
                </c:pt>
                <c:pt idx="953">
                  <c:v>4.0750427445311301E-4</c:v>
                </c:pt>
                <c:pt idx="954">
                  <c:v>4.0537383481859901E-4</c:v>
                </c:pt>
                <c:pt idx="955">
                  <c:v>4.0325674412785E-4</c:v>
                </c:pt>
                <c:pt idx="956">
                  <c:v>4.0115290492526699E-4</c:v>
                </c:pt>
                <c:pt idx="957">
                  <c:v>3.9906222056727402E-4</c:v>
                </c:pt>
                <c:pt idx="958">
                  <c:v>3.9698459521471402E-4</c:v>
                </c:pt>
                <c:pt idx="959">
                  <c:v>3.9491993382532997E-4</c:v>
                </c:pt>
                <c:pt idx="960">
                  <c:v>3.92868142146315E-4</c:v>
                </c:pt>
                <c:pt idx="961">
                  <c:v>3.9082912670695502E-4</c:v>
                </c:pt>
                <c:pt idx="962">
                  <c:v>3.88802794811329E-4</c:v>
                </c:pt>
                <c:pt idx="963">
                  <c:v>3.86789054531099E-4</c:v>
                </c:pt>
                <c:pt idx="964">
                  <c:v>3.8478781469837001E-4</c:v>
                </c:pt>
                <c:pt idx="965">
                  <c:v>3.8279898489862203E-4</c:v>
                </c:pt>
                <c:pt idx="966">
                  <c:v>3.80822475463713E-4</c:v>
                </c:pt>
                <c:pt idx="967">
                  <c:v>3.7885819746496401E-4</c:v>
                </c:pt>
                <c:pt idx="968">
                  <c:v>3.7690606270630102E-4</c:v>
                </c:pt>
                <c:pt idx="969">
                  <c:v>3.7496598371747998E-4</c:v>
                </c:pt>
                <c:pt idx="970">
                  <c:v>3.7303787374737399E-4</c:v>
                </c:pt>
                <c:pt idx="971">
                  <c:v>3.7112164675733299E-4</c:v>
                </c:pt>
                <c:pt idx="972">
                  <c:v>3.6921721741460701E-4</c:v>
                </c:pt>
                <c:pt idx="973">
                  <c:v>3.6732450108584202E-4</c:v>
                </c:pt>
                <c:pt idx="974">
                  <c:v>3.6544341383064203E-4</c:v>
                </c:pt>
                <c:pt idx="975">
                  <c:v>3.63573872395188E-4</c:v>
                </c:pt>
                <c:pt idx="976">
                  <c:v>3.6171579420593802E-4</c:v>
                </c:pt>
                <c:pt idx="977">
                  <c:v>3.5986909736337498E-4</c:v>
                </c:pt>
                <c:pt idx="978">
                  <c:v>3.5803370063583099E-4</c:v>
                </c:pt>
                <c:pt idx="979">
                  <c:v>3.5620952345336298E-4</c:v>
                </c:pt>
                <c:pt idx="980">
                  <c:v>3.5439648590170297E-4</c:v>
                </c:pt>
                <c:pt idx="981">
                  <c:v>3.5259450871626E-4</c:v>
                </c:pt>
                <c:pt idx="982">
                  <c:v>3.5080351327618702E-4</c:v>
                </c:pt>
                <c:pt idx="983">
                  <c:v>3.4902342159850601E-4</c:v>
                </c:pt>
                <c:pt idx="984">
                  <c:v>3.4725415633229798E-4</c:v>
                </c:pt>
                <c:pt idx="985">
                  <c:v>3.45495640752942E-4</c:v>
                </c:pt>
                <c:pt idx="986">
                  <c:v>3.4374779875642302E-4</c:v>
                </c:pt>
                <c:pt idx="987">
                  <c:v>3.42010554853689E-4</c:v>
                </c:pt>
                <c:pt idx="988">
                  <c:v>3.4028383416506703E-4</c:v>
                </c:pt>
                <c:pt idx="989">
                  <c:v>3.3856756241474202E-4</c:v>
                </c:pt>
                <c:pt idx="990">
                  <c:v>3.3686166592528002E-4</c:v>
                </c:pt>
                <c:pt idx="991">
                  <c:v>3.3516607161221499E-4</c:v>
                </c:pt>
                <c:pt idx="992">
                  <c:v>3.33480706978687E-4</c:v>
                </c:pt>
                <c:pt idx="993">
                  <c:v>3.3180550011013398E-4</c:v>
                </c:pt>
                <c:pt idx="994">
                  <c:v>3.30140379669038E-4</c:v>
                </c:pt>
                <c:pt idx="995">
                  <c:v>3.2848527488971998E-4</c:v>
                </c:pt>
                <c:pt idx="996">
                  <c:v>3.2684011557319501E-4</c:v>
                </c:pt>
                <c:pt idx="997">
                  <c:v>3.2520483208206899E-4</c:v>
                </c:pt>
                <c:pt idx="998">
                  <c:v>3.2357935533549502E-4</c:v>
                </c:pt>
                <c:pt idx="999">
                  <c:v>3.2196361680417098E-4</c:v>
                </c:pt>
              </c:numCache>
            </c:numRef>
          </c:yVal>
          <c:smooth val="1"/>
          <c:extLst>
            <c:ext xmlns:c16="http://schemas.microsoft.com/office/drawing/2014/chart" uri="{C3380CC4-5D6E-409C-BE32-E72D297353CC}">
              <c16:uniqueId val="{00000001-25BF-4201-97AF-D405110B99B9}"/>
            </c:ext>
          </c:extLst>
        </c:ser>
        <c:ser>
          <c:idx val="2"/>
          <c:order val="2"/>
          <c:tx>
            <c:v>Project 3</c:v>
          </c:tx>
          <c:spPr>
            <a:ln w="22225" cap="rnd">
              <a:solidFill>
                <a:schemeClr val="accent3"/>
              </a:solidFill>
              <a:prstDash val="dash"/>
              <a:round/>
            </a:ln>
            <a:effectLst/>
          </c:spPr>
          <c:marker>
            <c:symbol val="none"/>
          </c:marker>
          <c:dPt>
            <c:idx val="125"/>
            <c:marker>
              <c:symbol val="none"/>
            </c:marker>
            <c:bubble3D val="0"/>
            <c:spPr>
              <a:ln w="19050" cap="rnd">
                <a:solidFill>
                  <a:schemeClr val="accent3"/>
                </a:solidFill>
                <a:prstDash val="dash"/>
                <a:round/>
              </a:ln>
              <a:effectLst/>
            </c:spPr>
            <c:extLst>
              <c:ext xmlns:c16="http://schemas.microsoft.com/office/drawing/2014/chart" uri="{C3380CC4-5D6E-409C-BE32-E72D297353CC}">
                <c16:uniqueId val="{00000003-25BF-4201-97AF-D405110B99B9}"/>
              </c:ext>
            </c:extLst>
          </c:dPt>
          <c:xVal>
            <c:numRef>
              <c:f>Sheet1!$G$7:$G$1006</c:f>
              <c:numCache>
                <c:formatCode>0.0###</c:formatCode>
                <c:ptCount val="1000"/>
                <c:pt idx="0">
                  <c:v>0</c:v>
                </c:pt>
                <c:pt idx="1">
                  <c:v>8.2260222299488696E-4</c:v>
                </c:pt>
                <c:pt idx="2">
                  <c:v>1.64520444598977E-3</c:v>
                </c:pt>
                <c:pt idx="3">
                  <c:v>2.4678066689846601E-3</c:v>
                </c:pt>
                <c:pt idx="4">
                  <c:v>3.29040889197955E-3</c:v>
                </c:pt>
                <c:pt idx="5">
                  <c:v>4.1130111149744299E-3</c:v>
                </c:pt>
                <c:pt idx="6">
                  <c:v>4.9356133379693202E-3</c:v>
                </c:pt>
                <c:pt idx="7">
                  <c:v>5.7582155609642097E-3</c:v>
                </c:pt>
                <c:pt idx="8">
                  <c:v>6.5808177839590896E-3</c:v>
                </c:pt>
                <c:pt idx="9">
                  <c:v>7.4034200069539799E-3</c:v>
                </c:pt>
                <c:pt idx="10">
                  <c:v>8.2260222299488702E-3</c:v>
                </c:pt>
                <c:pt idx="11">
                  <c:v>9.0486244529437501E-3</c:v>
                </c:pt>
                <c:pt idx="12">
                  <c:v>9.8712266759386404E-3</c:v>
                </c:pt>
                <c:pt idx="13">
                  <c:v>1.06938288989335E-2</c:v>
                </c:pt>
                <c:pt idx="14">
                  <c:v>1.15164311219284E-2</c:v>
                </c:pt>
                <c:pt idx="15">
                  <c:v>1.2339033344923299E-2</c:v>
                </c:pt>
                <c:pt idx="16">
                  <c:v>1.31616355679182E-2</c:v>
                </c:pt>
                <c:pt idx="17">
                  <c:v>1.3984237790913101E-2</c:v>
                </c:pt>
                <c:pt idx="18">
                  <c:v>1.4806840013908E-2</c:v>
                </c:pt>
                <c:pt idx="19">
                  <c:v>1.56294422369028E-2</c:v>
                </c:pt>
                <c:pt idx="20">
                  <c:v>1.6452044459897699E-2</c:v>
                </c:pt>
                <c:pt idx="21">
                  <c:v>1.7274646682892601E-2</c:v>
                </c:pt>
                <c:pt idx="22">
                  <c:v>1.80972489058875E-2</c:v>
                </c:pt>
                <c:pt idx="23">
                  <c:v>1.8919851128882399E-2</c:v>
                </c:pt>
                <c:pt idx="24">
                  <c:v>1.9742453351877302E-2</c:v>
                </c:pt>
                <c:pt idx="25">
                  <c:v>2.0565055574872201E-2</c:v>
                </c:pt>
                <c:pt idx="26">
                  <c:v>2.1387657797866999E-2</c:v>
                </c:pt>
                <c:pt idx="27">
                  <c:v>2.2210260020861902E-2</c:v>
                </c:pt>
                <c:pt idx="28">
                  <c:v>2.3032862243856801E-2</c:v>
                </c:pt>
                <c:pt idx="29">
                  <c:v>2.3855464466851699E-2</c:v>
                </c:pt>
                <c:pt idx="30">
                  <c:v>2.4678066689846598E-2</c:v>
                </c:pt>
                <c:pt idx="31">
                  <c:v>2.5500668912841501E-2</c:v>
                </c:pt>
                <c:pt idx="32">
                  <c:v>2.63232711358364E-2</c:v>
                </c:pt>
                <c:pt idx="33">
                  <c:v>2.7145873358831198E-2</c:v>
                </c:pt>
                <c:pt idx="34">
                  <c:v>2.7968475581826101E-2</c:v>
                </c:pt>
                <c:pt idx="35">
                  <c:v>2.8791077804821E-2</c:v>
                </c:pt>
                <c:pt idx="36">
                  <c:v>2.9613680027815899E-2</c:v>
                </c:pt>
                <c:pt idx="37">
                  <c:v>3.0436282250810801E-2</c:v>
                </c:pt>
                <c:pt idx="38">
                  <c:v>3.1258884473805697E-2</c:v>
                </c:pt>
                <c:pt idx="39">
                  <c:v>3.2081486696800603E-2</c:v>
                </c:pt>
                <c:pt idx="40">
                  <c:v>3.2904088919795502E-2</c:v>
                </c:pt>
                <c:pt idx="41">
                  <c:v>3.3726691142790297E-2</c:v>
                </c:pt>
                <c:pt idx="42">
                  <c:v>3.4549293365785202E-2</c:v>
                </c:pt>
                <c:pt idx="43">
                  <c:v>3.5371895588780101E-2</c:v>
                </c:pt>
                <c:pt idx="44">
                  <c:v>3.6194497811775E-2</c:v>
                </c:pt>
                <c:pt idx="45">
                  <c:v>3.7017100034769899E-2</c:v>
                </c:pt>
                <c:pt idx="46">
                  <c:v>3.7839702257764798E-2</c:v>
                </c:pt>
                <c:pt idx="47">
                  <c:v>3.8662304480759697E-2</c:v>
                </c:pt>
                <c:pt idx="48">
                  <c:v>3.9484906703754603E-2</c:v>
                </c:pt>
                <c:pt idx="49">
                  <c:v>4.0307508926749502E-2</c:v>
                </c:pt>
                <c:pt idx="50">
                  <c:v>4.1130111149744401E-2</c:v>
                </c:pt>
                <c:pt idx="51">
                  <c:v>4.19527133727393E-2</c:v>
                </c:pt>
                <c:pt idx="52">
                  <c:v>4.2775315595734102E-2</c:v>
                </c:pt>
                <c:pt idx="53">
                  <c:v>4.3597917818729001E-2</c:v>
                </c:pt>
                <c:pt idx="54">
                  <c:v>4.44205200417239E-2</c:v>
                </c:pt>
                <c:pt idx="55">
                  <c:v>4.5243122264718799E-2</c:v>
                </c:pt>
                <c:pt idx="56">
                  <c:v>4.6065724487713698E-2</c:v>
                </c:pt>
                <c:pt idx="57">
                  <c:v>4.6888326710708597E-2</c:v>
                </c:pt>
                <c:pt idx="58">
                  <c:v>4.7710928933703503E-2</c:v>
                </c:pt>
                <c:pt idx="59">
                  <c:v>4.8533531156698402E-2</c:v>
                </c:pt>
                <c:pt idx="60">
                  <c:v>4.9356133379693301E-2</c:v>
                </c:pt>
                <c:pt idx="61">
                  <c:v>5.0178735602688103E-2</c:v>
                </c:pt>
                <c:pt idx="62">
                  <c:v>5.1001337825683002E-2</c:v>
                </c:pt>
                <c:pt idx="63">
                  <c:v>5.1823940048677901E-2</c:v>
                </c:pt>
                <c:pt idx="64">
                  <c:v>5.26465422716728E-2</c:v>
                </c:pt>
                <c:pt idx="65">
                  <c:v>5.3469144494667699E-2</c:v>
                </c:pt>
                <c:pt idx="66">
                  <c:v>5.4291746717662598E-2</c:v>
                </c:pt>
                <c:pt idx="67">
                  <c:v>5.5114348940657497E-2</c:v>
                </c:pt>
                <c:pt idx="68">
                  <c:v>5.5936951163652403E-2</c:v>
                </c:pt>
                <c:pt idx="69">
                  <c:v>5.6759553386647198E-2</c:v>
                </c:pt>
                <c:pt idx="70">
                  <c:v>5.7582155609642097E-2</c:v>
                </c:pt>
                <c:pt idx="71">
                  <c:v>5.8404757832637003E-2</c:v>
                </c:pt>
                <c:pt idx="72">
                  <c:v>5.9227360055631902E-2</c:v>
                </c:pt>
                <c:pt idx="73">
                  <c:v>6.0049962278626801E-2</c:v>
                </c:pt>
                <c:pt idx="74">
                  <c:v>6.08725645016217E-2</c:v>
                </c:pt>
                <c:pt idx="75">
                  <c:v>6.1695166724616599E-2</c:v>
                </c:pt>
                <c:pt idx="76">
                  <c:v>6.2517768947611504E-2</c:v>
                </c:pt>
                <c:pt idx="77">
                  <c:v>6.3340371170606397E-2</c:v>
                </c:pt>
                <c:pt idx="78">
                  <c:v>6.4162973393601302E-2</c:v>
                </c:pt>
                <c:pt idx="79">
                  <c:v>6.4985575616596097E-2</c:v>
                </c:pt>
                <c:pt idx="80">
                  <c:v>6.5808177839591003E-2</c:v>
                </c:pt>
                <c:pt idx="81">
                  <c:v>6.6630780062585895E-2</c:v>
                </c:pt>
                <c:pt idx="82">
                  <c:v>6.7453382285580801E-2</c:v>
                </c:pt>
                <c:pt idx="83">
                  <c:v>6.8275984508575693E-2</c:v>
                </c:pt>
                <c:pt idx="84">
                  <c:v>6.9098586731570599E-2</c:v>
                </c:pt>
                <c:pt idx="85">
                  <c:v>6.9921188954565505E-2</c:v>
                </c:pt>
                <c:pt idx="86">
                  <c:v>7.0743791177560397E-2</c:v>
                </c:pt>
                <c:pt idx="87">
                  <c:v>7.1566393400555303E-2</c:v>
                </c:pt>
                <c:pt idx="88">
                  <c:v>7.2388995623550098E-2</c:v>
                </c:pt>
                <c:pt idx="89">
                  <c:v>7.3211597846545004E-2</c:v>
                </c:pt>
                <c:pt idx="90">
                  <c:v>7.4034200069539896E-2</c:v>
                </c:pt>
                <c:pt idx="91">
                  <c:v>7.4856802292534802E-2</c:v>
                </c:pt>
                <c:pt idx="92">
                  <c:v>7.5679404515529694E-2</c:v>
                </c:pt>
                <c:pt idx="93">
                  <c:v>7.65020067385246E-2</c:v>
                </c:pt>
                <c:pt idx="94">
                  <c:v>7.7324608961519506E-2</c:v>
                </c:pt>
                <c:pt idx="95">
                  <c:v>7.8147211184514398E-2</c:v>
                </c:pt>
                <c:pt idx="96">
                  <c:v>7.8969813407509207E-2</c:v>
                </c:pt>
                <c:pt idx="97">
                  <c:v>7.9792415630504099E-2</c:v>
                </c:pt>
                <c:pt idx="98">
                  <c:v>8.0615017853499005E-2</c:v>
                </c:pt>
                <c:pt idx="99">
                  <c:v>8.1437620076493897E-2</c:v>
                </c:pt>
                <c:pt idx="100">
                  <c:v>8.2260222299488803E-2</c:v>
                </c:pt>
                <c:pt idx="101">
                  <c:v>8.3082824522483695E-2</c:v>
                </c:pt>
                <c:pt idx="102">
                  <c:v>8.3905426745478601E-2</c:v>
                </c:pt>
                <c:pt idx="103">
                  <c:v>8.4728028968473507E-2</c:v>
                </c:pt>
                <c:pt idx="104">
                  <c:v>8.5550631191468399E-2</c:v>
                </c:pt>
                <c:pt idx="105">
                  <c:v>8.6373233414463194E-2</c:v>
                </c:pt>
                <c:pt idx="106">
                  <c:v>8.71958356374581E-2</c:v>
                </c:pt>
                <c:pt idx="107">
                  <c:v>8.8018437860453005E-2</c:v>
                </c:pt>
                <c:pt idx="108">
                  <c:v>8.8841040083447897E-2</c:v>
                </c:pt>
                <c:pt idx="109">
                  <c:v>8.9663642306442803E-2</c:v>
                </c:pt>
                <c:pt idx="110">
                  <c:v>9.0486244529437695E-2</c:v>
                </c:pt>
                <c:pt idx="111">
                  <c:v>9.1308846752432601E-2</c:v>
                </c:pt>
                <c:pt idx="112">
                  <c:v>9.2131448975427493E-2</c:v>
                </c:pt>
                <c:pt idx="113">
                  <c:v>9.2954051198422399E-2</c:v>
                </c:pt>
                <c:pt idx="114">
                  <c:v>9.3776653421417194E-2</c:v>
                </c:pt>
                <c:pt idx="115">
                  <c:v>9.45992556444121E-2</c:v>
                </c:pt>
                <c:pt idx="116">
                  <c:v>9.5421857867407006E-2</c:v>
                </c:pt>
                <c:pt idx="117">
                  <c:v>9.6244460090401898E-2</c:v>
                </c:pt>
                <c:pt idx="118">
                  <c:v>9.7067062313396804E-2</c:v>
                </c:pt>
                <c:pt idx="119">
                  <c:v>9.7889664536391696E-2</c:v>
                </c:pt>
                <c:pt idx="120">
                  <c:v>9.8712266759386602E-2</c:v>
                </c:pt>
                <c:pt idx="121">
                  <c:v>9.9534868982381494E-2</c:v>
                </c:pt>
                <c:pt idx="122">
                  <c:v>0.100357471205376</c:v>
                </c:pt>
                <c:pt idx="123">
                  <c:v>0.101180073428371</c:v>
                </c:pt>
                <c:pt idx="124">
                  <c:v>0.102002675651366</c:v>
                </c:pt>
                <c:pt idx="125">
                  <c:v>0.10282527787436101</c:v>
                </c:pt>
                <c:pt idx="126">
                  <c:v>0.103647880097356</c:v>
                </c:pt>
                <c:pt idx="127">
                  <c:v>0.104470482320351</c:v>
                </c:pt>
                <c:pt idx="128">
                  <c:v>0.105293084543346</c:v>
                </c:pt>
                <c:pt idx="129">
                  <c:v>0.10611568676634101</c:v>
                </c:pt>
                <c:pt idx="130">
                  <c:v>0.106938288989335</c:v>
                </c:pt>
                <c:pt idx="131">
                  <c:v>0.10776089121233</c:v>
                </c:pt>
                <c:pt idx="132">
                  <c:v>0.108583493435325</c:v>
                </c:pt>
                <c:pt idx="133">
                  <c:v>0.10940609565832</c:v>
                </c:pt>
                <c:pt idx="134">
                  <c:v>0.11022869788131499</c:v>
                </c:pt>
                <c:pt idx="135">
                  <c:v>0.11105130010431</c:v>
                </c:pt>
                <c:pt idx="136">
                  <c:v>0.111873902327305</c:v>
                </c:pt>
                <c:pt idx="137">
                  <c:v>0.1126965045503</c:v>
                </c:pt>
                <c:pt idx="138">
                  <c:v>0.11351910677329501</c:v>
                </c:pt>
                <c:pt idx="139">
                  <c:v>0.114341708996289</c:v>
                </c:pt>
                <c:pt idx="140">
                  <c:v>0.115164311219284</c:v>
                </c:pt>
                <c:pt idx="141">
                  <c:v>0.115986913442279</c:v>
                </c:pt>
                <c:pt idx="142">
                  <c:v>0.11680951566527401</c:v>
                </c:pt>
                <c:pt idx="143">
                  <c:v>0.11763211788826899</c:v>
                </c:pt>
                <c:pt idx="144">
                  <c:v>0.118454720111264</c:v>
                </c:pt>
                <c:pt idx="145">
                  <c:v>0.119277322334259</c:v>
                </c:pt>
                <c:pt idx="146">
                  <c:v>0.120099924557254</c:v>
                </c:pt>
                <c:pt idx="147">
                  <c:v>0.12092252678024799</c:v>
                </c:pt>
                <c:pt idx="148">
                  <c:v>0.121745129003243</c:v>
                </c:pt>
                <c:pt idx="149">
                  <c:v>0.122567731226238</c:v>
                </c:pt>
                <c:pt idx="150">
                  <c:v>0.123390333449233</c:v>
                </c:pt>
                <c:pt idx="151">
                  <c:v>0.12421293567222801</c:v>
                </c:pt>
                <c:pt idx="152">
                  <c:v>0.12503553789522301</c:v>
                </c:pt>
                <c:pt idx="153">
                  <c:v>0.125858140118218</c:v>
                </c:pt>
                <c:pt idx="154">
                  <c:v>0.12668074234121299</c:v>
                </c:pt>
                <c:pt idx="155">
                  <c:v>0.12750334456420701</c:v>
                </c:pt>
                <c:pt idx="156">
                  <c:v>0.12832594678720199</c:v>
                </c:pt>
                <c:pt idx="157">
                  <c:v>0.12914854901019701</c:v>
                </c:pt>
                <c:pt idx="158">
                  <c:v>0.129971151233192</c:v>
                </c:pt>
                <c:pt idx="159">
                  <c:v>0.13079375345618699</c:v>
                </c:pt>
                <c:pt idx="160">
                  <c:v>0.13161635567918201</c:v>
                </c:pt>
                <c:pt idx="161">
                  <c:v>0.132438957902177</c:v>
                </c:pt>
                <c:pt idx="162">
                  <c:v>0.13326156012517201</c:v>
                </c:pt>
                <c:pt idx="163">
                  <c:v>0.134084162348166</c:v>
                </c:pt>
                <c:pt idx="164">
                  <c:v>0.13490676457116099</c:v>
                </c:pt>
                <c:pt idx="165">
                  <c:v>0.13572936679415601</c:v>
                </c:pt>
                <c:pt idx="166">
                  <c:v>0.136551969017151</c:v>
                </c:pt>
                <c:pt idx="167">
                  <c:v>0.13737457124014599</c:v>
                </c:pt>
                <c:pt idx="168">
                  <c:v>0.138197173463141</c:v>
                </c:pt>
                <c:pt idx="169">
                  <c:v>0.13901977568613599</c:v>
                </c:pt>
                <c:pt idx="170">
                  <c:v>0.13984237790913101</c:v>
                </c:pt>
                <c:pt idx="171">
                  <c:v>0.140664980132125</c:v>
                </c:pt>
                <c:pt idx="172">
                  <c:v>0.14148758235511999</c:v>
                </c:pt>
                <c:pt idx="173">
                  <c:v>0.14231018457811501</c:v>
                </c:pt>
                <c:pt idx="174">
                  <c:v>0.14313278680111</c:v>
                </c:pt>
                <c:pt idx="175">
                  <c:v>0.14395538902410501</c:v>
                </c:pt>
                <c:pt idx="176">
                  <c:v>0.1447779912471</c:v>
                </c:pt>
                <c:pt idx="177">
                  <c:v>0.14560059347009499</c:v>
                </c:pt>
                <c:pt idx="178">
                  <c:v>0.14642319569309001</c:v>
                </c:pt>
                <c:pt idx="179">
                  <c:v>0.147245797916084</c:v>
                </c:pt>
                <c:pt idx="180">
                  <c:v>0.14806840013907899</c:v>
                </c:pt>
                <c:pt idx="181">
                  <c:v>0.148891002362074</c:v>
                </c:pt>
                <c:pt idx="182">
                  <c:v>0.14971360458506899</c:v>
                </c:pt>
                <c:pt idx="183">
                  <c:v>0.15053620680806401</c:v>
                </c:pt>
                <c:pt idx="184">
                  <c:v>0.151358809031059</c:v>
                </c:pt>
                <c:pt idx="185">
                  <c:v>0.15218141125405399</c:v>
                </c:pt>
                <c:pt idx="186">
                  <c:v>0.15300401347704901</c:v>
                </c:pt>
                <c:pt idx="187">
                  <c:v>0.153826615700043</c:v>
                </c:pt>
                <c:pt idx="188">
                  <c:v>0.15464921792303801</c:v>
                </c:pt>
                <c:pt idx="189">
                  <c:v>0.155471820146033</c:v>
                </c:pt>
                <c:pt idx="190">
                  <c:v>0.15629442236902799</c:v>
                </c:pt>
                <c:pt idx="191">
                  <c:v>0.15711702459202301</c:v>
                </c:pt>
                <c:pt idx="192">
                  <c:v>0.157939626815018</c:v>
                </c:pt>
                <c:pt idx="193">
                  <c:v>0.15876222903801299</c:v>
                </c:pt>
                <c:pt idx="194">
                  <c:v>0.159584831261008</c:v>
                </c:pt>
                <c:pt idx="195">
                  <c:v>0.16040743348400299</c:v>
                </c:pt>
                <c:pt idx="196">
                  <c:v>0.16123003570699701</c:v>
                </c:pt>
                <c:pt idx="197">
                  <c:v>0.162052637929992</c:v>
                </c:pt>
                <c:pt idx="198">
                  <c:v>0.16287524015298699</c:v>
                </c:pt>
                <c:pt idx="199">
                  <c:v>0.16369784237598201</c:v>
                </c:pt>
                <c:pt idx="200">
                  <c:v>0.16452044459897699</c:v>
                </c:pt>
                <c:pt idx="201">
                  <c:v>0.16534304682197201</c:v>
                </c:pt>
                <c:pt idx="202">
                  <c:v>0.166165649044967</c:v>
                </c:pt>
                <c:pt idx="203">
                  <c:v>0.16698825126796199</c:v>
                </c:pt>
                <c:pt idx="204">
                  <c:v>0.16781085349095601</c:v>
                </c:pt>
                <c:pt idx="205">
                  <c:v>0.168633455713951</c:v>
                </c:pt>
                <c:pt idx="206">
                  <c:v>0.16945605793694599</c:v>
                </c:pt>
                <c:pt idx="207">
                  <c:v>0.170278660159941</c:v>
                </c:pt>
                <c:pt idx="208">
                  <c:v>0.17110126238293599</c:v>
                </c:pt>
                <c:pt idx="209">
                  <c:v>0.17192386460593101</c:v>
                </c:pt>
                <c:pt idx="210">
                  <c:v>0.172746466828926</c:v>
                </c:pt>
                <c:pt idx="211">
                  <c:v>0.17356906905192099</c:v>
                </c:pt>
                <c:pt idx="212">
                  <c:v>0.17439167127491501</c:v>
                </c:pt>
                <c:pt idx="213">
                  <c:v>0.17521427349790999</c:v>
                </c:pt>
                <c:pt idx="214">
                  <c:v>0.17603687572090501</c:v>
                </c:pt>
                <c:pt idx="215">
                  <c:v>0.1768594779439</c:v>
                </c:pt>
                <c:pt idx="216">
                  <c:v>0.17768208016689499</c:v>
                </c:pt>
                <c:pt idx="217">
                  <c:v>0.17850468238989001</c:v>
                </c:pt>
                <c:pt idx="218">
                  <c:v>0.179327284612885</c:v>
                </c:pt>
                <c:pt idx="219">
                  <c:v>0.18014988683588001</c:v>
                </c:pt>
                <c:pt idx="220">
                  <c:v>0.180972489058874</c:v>
                </c:pt>
                <c:pt idx="221">
                  <c:v>0.18179509128186899</c:v>
                </c:pt>
                <c:pt idx="222">
                  <c:v>0.18261769350486401</c:v>
                </c:pt>
                <c:pt idx="223">
                  <c:v>0.183440295727859</c:v>
                </c:pt>
                <c:pt idx="224">
                  <c:v>0.18426289795085399</c:v>
                </c:pt>
                <c:pt idx="225">
                  <c:v>0.185085500173849</c:v>
                </c:pt>
                <c:pt idx="226">
                  <c:v>0.18590810239684399</c:v>
                </c:pt>
                <c:pt idx="227">
                  <c:v>0.18673070461983901</c:v>
                </c:pt>
                <c:pt idx="228">
                  <c:v>0.187553306842833</c:v>
                </c:pt>
                <c:pt idx="229">
                  <c:v>0.18837590906582799</c:v>
                </c:pt>
                <c:pt idx="230">
                  <c:v>0.18919851128882301</c:v>
                </c:pt>
                <c:pt idx="231">
                  <c:v>0.190021113511818</c:v>
                </c:pt>
                <c:pt idx="232">
                  <c:v>0.19084371573481301</c:v>
                </c:pt>
                <c:pt idx="233">
                  <c:v>0.191666317957808</c:v>
                </c:pt>
                <c:pt idx="234">
                  <c:v>0.19248892018080299</c:v>
                </c:pt>
                <c:pt idx="235">
                  <c:v>0.19331152240379801</c:v>
                </c:pt>
                <c:pt idx="236">
                  <c:v>0.194134124626792</c:v>
                </c:pt>
                <c:pt idx="237">
                  <c:v>0.19495672684978699</c:v>
                </c:pt>
                <c:pt idx="238">
                  <c:v>0.195779329072782</c:v>
                </c:pt>
                <c:pt idx="239">
                  <c:v>0.19660193129577699</c:v>
                </c:pt>
                <c:pt idx="240">
                  <c:v>0.19742453351877201</c:v>
                </c:pt>
                <c:pt idx="241">
                  <c:v>0.198247135741767</c:v>
                </c:pt>
                <c:pt idx="242">
                  <c:v>0.19906973796476199</c:v>
                </c:pt>
                <c:pt idx="243">
                  <c:v>0.19989234018775701</c:v>
                </c:pt>
                <c:pt idx="244">
                  <c:v>0.200714942410751</c:v>
                </c:pt>
                <c:pt idx="245">
                  <c:v>0.20153754463374601</c:v>
                </c:pt>
                <c:pt idx="246">
                  <c:v>0.202360146856741</c:v>
                </c:pt>
                <c:pt idx="247">
                  <c:v>0.20318274907973599</c:v>
                </c:pt>
                <c:pt idx="248">
                  <c:v>0.20400535130273101</c:v>
                </c:pt>
                <c:pt idx="249">
                  <c:v>0.204827953525726</c:v>
                </c:pt>
                <c:pt idx="250">
                  <c:v>0.20565055574872099</c:v>
                </c:pt>
                <c:pt idx="251">
                  <c:v>0.206473157971716</c:v>
                </c:pt>
                <c:pt idx="252">
                  <c:v>0.20729576019470999</c:v>
                </c:pt>
                <c:pt idx="253">
                  <c:v>0.20811836241770501</c:v>
                </c:pt>
                <c:pt idx="254">
                  <c:v>0.2089409646407</c:v>
                </c:pt>
                <c:pt idx="255">
                  <c:v>0.20976356686369499</c:v>
                </c:pt>
                <c:pt idx="256">
                  <c:v>0.21058616908669001</c:v>
                </c:pt>
                <c:pt idx="257">
                  <c:v>0.211408771309685</c:v>
                </c:pt>
                <c:pt idx="258">
                  <c:v>0.21223137353268001</c:v>
                </c:pt>
                <c:pt idx="259">
                  <c:v>0.213053975755675</c:v>
                </c:pt>
                <c:pt idx="260">
                  <c:v>0.21387657797866899</c:v>
                </c:pt>
                <c:pt idx="261">
                  <c:v>0.21469918020166401</c:v>
                </c:pt>
                <c:pt idx="262">
                  <c:v>0.215521782424659</c:v>
                </c:pt>
                <c:pt idx="263">
                  <c:v>0.21634438464765399</c:v>
                </c:pt>
                <c:pt idx="264">
                  <c:v>0.217166986870649</c:v>
                </c:pt>
                <c:pt idx="265">
                  <c:v>0.21798958909364399</c:v>
                </c:pt>
                <c:pt idx="266">
                  <c:v>0.21881219131663901</c:v>
                </c:pt>
                <c:pt idx="267">
                  <c:v>0.219634793539634</c:v>
                </c:pt>
                <c:pt idx="268">
                  <c:v>0.22045739576262899</c:v>
                </c:pt>
                <c:pt idx="269">
                  <c:v>0.22127999798562301</c:v>
                </c:pt>
                <c:pt idx="270">
                  <c:v>0.222102600208618</c:v>
                </c:pt>
                <c:pt idx="271">
                  <c:v>0.22292520243161301</c:v>
                </c:pt>
                <c:pt idx="272">
                  <c:v>0.223747804654608</c:v>
                </c:pt>
                <c:pt idx="273">
                  <c:v>0.22457040687760299</c:v>
                </c:pt>
                <c:pt idx="274">
                  <c:v>0.22539300910059801</c:v>
                </c:pt>
                <c:pt idx="275">
                  <c:v>0.226215611323593</c:v>
                </c:pt>
                <c:pt idx="276">
                  <c:v>0.22703821354658801</c:v>
                </c:pt>
                <c:pt idx="277">
                  <c:v>0.227860815769583</c:v>
                </c:pt>
                <c:pt idx="278">
                  <c:v>0.22868341799257699</c:v>
                </c:pt>
                <c:pt idx="279">
                  <c:v>0.22950602021557201</c:v>
                </c:pt>
                <c:pt idx="280">
                  <c:v>0.230328622438567</c:v>
                </c:pt>
                <c:pt idx="281">
                  <c:v>0.23115122466156199</c:v>
                </c:pt>
                <c:pt idx="282">
                  <c:v>0.23197382688455701</c:v>
                </c:pt>
                <c:pt idx="283">
                  <c:v>0.23279642910755199</c:v>
                </c:pt>
                <c:pt idx="284">
                  <c:v>0.23361903133054701</c:v>
                </c:pt>
                <c:pt idx="285">
                  <c:v>0.234441633553542</c:v>
                </c:pt>
                <c:pt idx="286">
                  <c:v>0.23526423577653699</c:v>
                </c:pt>
                <c:pt idx="287">
                  <c:v>0.23608683799953201</c:v>
                </c:pt>
                <c:pt idx="288">
                  <c:v>0.236909440222526</c:v>
                </c:pt>
                <c:pt idx="289">
                  <c:v>0.23773204244552101</c:v>
                </c:pt>
                <c:pt idx="290">
                  <c:v>0.238554644668516</c:v>
                </c:pt>
                <c:pt idx="291">
                  <c:v>0.23937724689151099</c:v>
                </c:pt>
                <c:pt idx="292">
                  <c:v>0.24019984911450601</c:v>
                </c:pt>
                <c:pt idx="293">
                  <c:v>0.241022451337501</c:v>
                </c:pt>
                <c:pt idx="294">
                  <c:v>0.24184505356049599</c:v>
                </c:pt>
                <c:pt idx="295">
                  <c:v>0.242667655783491</c:v>
                </c:pt>
                <c:pt idx="296">
                  <c:v>0.24349025800648599</c:v>
                </c:pt>
                <c:pt idx="297">
                  <c:v>0.24431286022948101</c:v>
                </c:pt>
                <c:pt idx="298">
                  <c:v>0.245135462452476</c:v>
                </c:pt>
                <c:pt idx="299">
                  <c:v>0.24595806467546999</c:v>
                </c:pt>
                <c:pt idx="300">
                  <c:v>0.24678066689846501</c:v>
                </c:pt>
                <c:pt idx="301">
                  <c:v>0.24760326912146</c:v>
                </c:pt>
                <c:pt idx="302">
                  <c:v>0.24842587134445501</c:v>
                </c:pt>
                <c:pt idx="303">
                  <c:v>0.24924847356745</c:v>
                </c:pt>
                <c:pt idx="304">
                  <c:v>0.25007107579044502</c:v>
                </c:pt>
                <c:pt idx="305">
                  <c:v>0.25089367801343998</c:v>
                </c:pt>
                <c:pt idx="306">
                  <c:v>0.251716280236435</c:v>
                </c:pt>
                <c:pt idx="307">
                  <c:v>0.25253888245943001</c:v>
                </c:pt>
                <c:pt idx="308">
                  <c:v>0.25336148468242398</c:v>
                </c:pt>
                <c:pt idx="309">
                  <c:v>0.25418408690541899</c:v>
                </c:pt>
                <c:pt idx="310">
                  <c:v>0.25500668912841401</c:v>
                </c:pt>
                <c:pt idx="311">
                  <c:v>0.25582929135140903</c:v>
                </c:pt>
                <c:pt idx="312">
                  <c:v>0.25665189357440399</c:v>
                </c:pt>
                <c:pt idx="313">
                  <c:v>0.25747449579739901</c:v>
                </c:pt>
                <c:pt idx="314">
                  <c:v>0.25829709802039402</c:v>
                </c:pt>
                <c:pt idx="315">
                  <c:v>0.25911970024338898</c:v>
                </c:pt>
                <c:pt idx="316">
                  <c:v>0.259942302466384</c:v>
                </c:pt>
                <c:pt idx="317">
                  <c:v>0.26076490468937902</c:v>
                </c:pt>
                <c:pt idx="318">
                  <c:v>0.26158750691237298</c:v>
                </c:pt>
                <c:pt idx="319">
                  <c:v>0.262410109135368</c:v>
                </c:pt>
                <c:pt idx="320">
                  <c:v>0.26323271135836301</c:v>
                </c:pt>
                <c:pt idx="321">
                  <c:v>0.26405531358135798</c:v>
                </c:pt>
                <c:pt idx="322">
                  <c:v>0.26487791580435299</c:v>
                </c:pt>
                <c:pt idx="323">
                  <c:v>0.26570051802734801</c:v>
                </c:pt>
                <c:pt idx="324">
                  <c:v>0.26652312025034303</c:v>
                </c:pt>
                <c:pt idx="325">
                  <c:v>0.26734572247333799</c:v>
                </c:pt>
                <c:pt idx="326">
                  <c:v>0.268168324696333</c:v>
                </c:pt>
                <c:pt idx="327">
                  <c:v>0.26899092691932802</c:v>
                </c:pt>
                <c:pt idx="328">
                  <c:v>0.26981352914232198</c:v>
                </c:pt>
                <c:pt idx="329">
                  <c:v>0.270636131365317</c:v>
                </c:pt>
                <c:pt idx="330">
                  <c:v>0.27145873358831202</c:v>
                </c:pt>
                <c:pt idx="331">
                  <c:v>0.27228133581130698</c:v>
                </c:pt>
                <c:pt idx="332">
                  <c:v>0.273103938034302</c:v>
                </c:pt>
                <c:pt idx="333">
                  <c:v>0.27392654025729701</c:v>
                </c:pt>
                <c:pt idx="334">
                  <c:v>0.27474914248029197</c:v>
                </c:pt>
                <c:pt idx="335">
                  <c:v>0.27557174470328699</c:v>
                </c:pt>
                <c:pt idx="336">
                  <c:v>0.27639434692628201</c:v>
                </c:pt>
                <c:pt idx="337">
                  <c:v>0.27721694914927703</c:v>
                </c:pt>
                <c:pt idx="338">
                  <c:v>0.27803955137227199</c:v>
                </c:pt>
                <c:pt idx="339">
                  <c:v>0.278862153595266</c:v>
                </c:pt>
                <c:pt idx="340">
                  <c:v>0.27968475581826102</c:v>
                </c:pt>
                <c:pt idx="341">
                  <c:v>0.28050735804125598</c:v>
                </c:pt>
                <c:pt idx="342">
                  <c:v>0.281329960264251</c:v>
                </c:pt>
                <c:pt idx="343">
                  <c:v>0.28215256248724602</c:v>
                </c:pt>
                <c:pt idx="344">
                  <c:v>0.28297516471024098</c:v>
                </c:pt>
                <c:pt idx="345">
                  <c:v>0.283797766933236</c:v>
                </c:pt>
                <c:pt idx="346">
                  <c:v>0.28462036915623101</c:v>
                </c:pt>
                <c:pt idx="347">
                  <c:v>0.28544297137922597</c:v>
                </c:pt>
                <c:pt idx="348">
                  <c:v>0.28626557360222099</c:v>
                </c:pt>
                <c:pt idx="349">
                  <c:v>0.28708817582521501</c:v>
                </c:pt>
                <c:pt idx="350">
                  <c:v>0.28791077804821003</c:v>
                </c:pt>
                <c:pt idx="351">
                  <c:v>0.28873338027120499</c:v>
                </c:pt>
                <c:pt idx="352">
                  <c:v>0.2895559824942</c:v>
                </c:pt>
                <c:pt idx="353">
                  <c:v>0.29037858471719502</c:v>
                </c:pt>
                <c:pt idx="354">
                  <c:v>0.29120118694018998</c:v>
                </c:pt>
                <c:pt idx="355">
                  <c:v>0.292023789163185</c:v>
                </c:pt>
                <c:pt idx="356">
                  <c:v>0.29284639138618002</c:v>
                </c:pt>
                <c:pt idx="357">
                  <c:v>0.29366899360917498</c:v>
                </c:pt>
                <c:pt idx="358">
                  <c:v>0.29449159583216999</c:v>
                </c:pt>
                <c:pt idx="359">
                  <c:v>0.29531419805516401</c:v>
                </c:pt>
                <c:pt idx="360">
                  <c:v>0.29613680027815897</c:v>
                </c:pt>
                <c:pt idx="361">
                  <c:v>0.29695940250115399</c:v>
                </c:pt>
                <c:pt idx="362">
                  <c:v>0.29778200472414901</c:v>
                </c:pt>
                <c:pt idx="363">
                  <c:v>0.29860460694714402</c:v>
                </c:pt>
                <c:pt idx="364">
                  <c:v>0.29942720917013899</c:v>
                </c:pt>
                <c:pt idx="365">
                  <c:v>0.300249811393134</c:v>
                </c:pt>
                <c:pt idx="366">
                  <c:v>0.30107241361612902</c:v>
                </c:pt>
                <c:pt idx="367">
                  <c:v>0.30189501583912398</c:v>
                </c:pt>
                <c:pt idx="368">
                  <c:v>0.302717618062119</c:v>
                </c:pt>
                <c:pt idx="369">
                  <c:v>0.30354022028511302</c:v>
                </c:pt>
                <c:pt idx="370">
                  <c:v>0.30436282250810798</c:v>
                </c:pt>
                <c:pt idx="371">
                  <c:v>0.30518542473110299</c:v>
                </c:pt>
                <c:pt idx="372">
                  <c:v>0.30600802695409801</c:v>
                </c:pt>
                <c:pt idx="373">
                  <c:v>0.30683062917709297</c:v>
                </c:pt>
                <c:pt idx="374">
                  <c:v>0.30765323140008799</c:v>
                </c:pt>
                <c:pt idx="375">
                  <c:v>0.30847583362308301</c:v>
                </c:pt>
                <c:pt idx="376">
                  <c:v>0.30929843584607802</c:v>
                </c:pt>
                <c:pt idx="377">
                  <c:v>0.31012103806907299</c:v>
                </c:pt>
                <c:pt idx="378">
                  <c:v>0.310943640292068</c:v>
                </c:pt>
                <c:pt idx="379">
                  <c:v>0.31176624251506202</c:v>
                </c:pt>
                <c:pt idx="380">
                  <c:v>0.31258884473805698</c:v>
                </c:pt>
                <c:pt idx="381">
                  <c:v>0.313411446961052</c:v>
                </c:pt>
                <c:pt idx="382">
                  <c:v>0.31423404918404702</c:v>
                </c:pt>
                <c:pt idx="383">
                  <c:v>0.31505665140704198</c:v>
                </c:pt>
                <c:pt idx="384">
                  <c:v>0.31587925363003699</c:v>
                </c:pt>
                <c:pt idx="385">
                  <c:v>0.31670185585303201</c:v>
                </c:pt>
                <c:pt idx="386">
                  <c:v>0.31752445807602703</c:v>
                </c:pt>
                <c:pt idx="387">
                  <c:v>0.31834706029902199</c:v>
                </c:pt>
                <c:pt idx="388">
                  <c:v>0.31916966252201701</c:v>
                </c:pt>
                <c:pt idx="389">
                  <c:v>0.31999226474501102</c:v>
                </c:pt>
                <c:pt idx="390">
                  <c:v>0.32081486696800599</c:v>
                </c:pt>
                <c:pt idx="391">
                  <c:v>0.321637469191001</c:v>
                </c:pt>
                <c:pt idx="392">
                  <c:v>0.32246007141399602</c:v>
                </c:pt>
                <c:pt idx="393">
                  <c:v>0.32328267363699098</c:v>
                </c:pt>
                <c:pt idx="394">
                  <c:v>0.324105275859986</c:v>
                </c:pt>
                <c:pt idx="395">
                  <c:v>0.32492787808298101</c:v>
                </c:pt>
                <c:pt idx="396">
                  <c:v>0.32575048030597598</c:v>
                </c:pt>
                <c:pt idx="397">
                  <c:v>0.32657308252897099</c:v>
                </c:pt>
                <c:pt idx="398">
                  <c:v>0.32739568475196601</c:v>
                </c:pt>
                <c:pt idx="399">
                  <c:v>0.32821828697496103</c:v>
                </c:pt>
                <c:pt idx="400">
                  <c:v>0.32904088919795499</c:v>
                </c:pt>
                <c:pt idx="401">
                  <c:v>0.32986349142095001</c:v>
                </c:pt>
                <c:pt idx="402">
                  <c:v>0.33068609364394502</c:v>
                </c:pt>
                <c:pt idx="403">
                  <c:v>0.33150869586693998</c:v>
                </c:pt>
                <c:pt idx="404">
                  <c:v>0.332331298089935</c:v>
                </c:pt>
                <c:pt idx="405">
                  <c:v>0.33315390031293002</c:v>
                </c:pt>
                <c:pt idx="406">
                  <c:v>0.33397650253592498</c:v>
                </c:pt>
                <c:pt idx="407">
                  <c:v>0.33479910475892</c:v>
                </c:pt>
                <c:pt idx="408">
                  <c:v>0.33562170698191501</c:v>
                </c:pt>
                <c:pt idx="409">
                  <c:v>0.33644430920490997</c:v>
                </c:pt>
                <c:pt idx="410">
                  <c:v>0.33726691142790399</c:v>
                </c:pt>
                <c:pt idx="411">
                  <c:v>0.33808951365089901</c:v>
                </c:pt>
                <c:pt idx="412">
                  <c:v>0.33891211587389403</c:v>
                </c:pt>
                <c:pt idx="413">
                  <c:v>0.33973471809688899</c:v>
                </c:pt>
                <c:pt idx="414">
                  <c:v>0.340557320319884</c:v>
                </c:pt>
                <c:pt idx="415">
                  <c:v>0.34137992254287902</c:v>
                </c:pt>
                <c:pt idx="416">
                  <c:v>0.34220252476587398</c:v>
                </c:pt>
                <c:pt idx="417">
                  <c:v>0.343025126988869</c:v>
                </c:pt>
                <c:pt idx="418">
                  <c:v>0.34384772921186402</c:v>
                </c:pt>
                <c:pt idx="419">
                  <c:v>0.34467033143485898</c:v>
                </c:pt>
                <c:pt idx="420">
                  <c:v>0.345492933657853</c:v>
                </c:pt>
                <c:pt idx="421">
                  <c:v>0.34631553588084801</c:v>
                </c:pt>
                <c:pt idx="422">
                  <c:v>0.34713813810384297</c:v>
                </c:pt>
                <c:pt idx="423">
                  <c:v>0.34796074032683799</c:v>
                </c:pt>
                <c:pt idx="424">
                  <c:v>0.34878334254983301</c:v>
                </c:pt>
                <c:pt idx="425">
                  <c:v>0.34960594477282803</c:v>
                </c:pt>
                <c:pt idx="426">
                  <c:v>0.35042854699582299</c:v>
                </c:pt>
                <c:pt idx="427">
                  <c:v>0.351251149218818</c:v>
                </c:pt>
                <c:pt idx="428">
                  <c:v>0.35207375144181302</c:v>
                </c:pt>
                <c:pt idx="429">
                  <c:v>0.35289635366480798</c:v>
                </c:pt>
                <c:pt idx="430">
                  <c:v>0.353718955887802</c:v>
                </c:pt>
                <c:pt idx="431">
                  <c:v>0.35454155811079702</c:v>
                </c:pt>
                <c:pt idx="432">
                  <c:v>0.35536416033379198</c:v>
                </c:pt>
                <c:pt idx="433">
                  <c:v>0.356186762556787</c:v>
                </c:pt>
                <c:pt idx="434">
                  <c:v>0.35700936477978201</c:v>
                </c:pt>
                <c:pt idx="435">
                  <c:v>0.35783196700277697</c:v>
                </c:pt>
                <c:pt idx="436">
                  <c:v>0.35865456922577199</c:v>
                </c:pt>
                <c:pt idx="437">
                  <c:v>0.35947717144876701</c:v>
                </c:pt>
                <c:pt idx="438">
                  <c:v>0.36029977367176202</c:v>
                </c:pt>
                <c:pt idx="439">
                  <c:v>0.36112237589475699</c:v>
                </c:pt>
                <c:pt idx="440">
                  <c:v>0.361944978117752</c:v>
                </c:pt>
                <c:pt idx="441">
                  <c:v>0.36276758034074602</c:v>
                </c:pt>
                <c:pt idx="442">
                  <c:v>0.36359018256374098</c:v>
                </c:pt>
                <c:pt idx="443">
                  <c:v>0.364412784786736</c:v>
                </c:pt>
                <c:pt idx="444">
                  <c:v>0.36523538700973102</c:v>
                </c:pt>
                <c:pt idx="445">
                  <c:v>0.36605798923272598</c:v>
                </c:pt>
                <c:pt idx="446">
                  <c:v>0.36688059145572099</c:v>
                </c:pt>
                <c:pt idx="447">
                  <c:v>0.36770319367871601</c:v>
                </c:pt>
                <c:pt idx="448">
                  <c:v>0.36852579590171097</c:v>
                </c:pt>
                <c:pt idx="449">
                  <c:v>0.36934839812470599</c:v>
                </c:pt>
                <c:pt idx="450">
                  <c:v>0.37017100034770001</c:v>
                </c:pt>
                <c:pt idx="451">
                  <c:v>0.37099360257069502</c:v>
                </c:pt>
                <c:pt idx="452">
                  <c:v>0.37181620479368999</c:v>
                </c:pt>
                <c:pt idx="453">
                  <c:v>0.372638807016685</c:v>
                </c:pt>
                <c:pt idx="454">
                  <c:v>0.37346140923968002</c:v>
                </c:pt>
                <c:pt idx="455">
                  <c:v>0.37428401146267498</c:v>
                </c:pt>
                <c:pt idx="456">
                  <c:v>0.37510661368567</c:v>
                </c:pt>
                <c:pt idx="457">
                  <c:v>0.37592921590866502</c:v>
                </c:pt>
                <c:pt idx="458">
                  <c:v>0.37675181813165998</c:v>
                </c:pt>
                <c:pt idx="459">
                  <c:v>0.37757442035465499</c:v>
                </c:pt>
                <c:pt idx="460">
                  <c:v>0.37839702257764901</c:v>
                </c:pt>
                <c:pt idx="461">
                  <c:v>0.37921962480064397</c:v>
                </c:pt>
                <c:pt idx="462">
                  <c:v>0.38004222702363899</c:v>
                </c:pt>
                <c:pt idx="463">
                  <c:v>0.38086482924663401</c:v>
                </c:pt>
                <c:pt idx="464">
                  <c:v>0.38168743146962902</c:v>
                </c:pt>
                <c:pt idx="465">
                  <c:v>0.38251003369262399</c:v>
                </c:pt>
                <c:pt idx="466">
                  <c:v>0.383332635915619</c:v>
                </c:pt>
                <c:pt idx="467">
                  <c:v>0.38415523813861402</c:v>
                </c:pt>
                <c:pt idx="468">
                  <c:v>0.38497784036160898</c:v>
                </c:pt>
                <c:pt idx="469">
                  <c:v>0.385800442584604</c:v>
                </c:pt>
                <c:pt idx="470">
                  <c:v>0.38662304480759802</c:v>
                </c:pt>
                <c:pt idx="471">
                  <c:v>0.38744564703059298</c:v>
                </c:pt>
                <c:pt idx="472">
                  <c:v>0.38826824925358799</c:v>
                </c:pt>
                <c:pt idx="473">
                  <c:v>0.38909085147658301</c:v>
                </c:pt>
                <c:pt idx="474">
                  <c:v>0.38991345369957803</c:v>
                </c:pt>
                <c:pt idx="475">
                  <c:v>0.39073605592257299</c:v>
                </c:pt>
                <c:pt idx="476">
                  <c:v>0.39155865814556801</c:v>
                </c:pt>
                <c:pt idx="477">
                  <c:v>0.39238126036856302</c:v>
                </c:pt>
                <c:pt idx="478">
                  <c:v>0.39320386259155798</c:v>
                </c:pt>
                <c:pt idx="479">
                  <c:v>0.394026464814553</c:v>
                </c:pt>
                <c:pt idx="480">
                  <c:v>0.39484906703754802</c:v>
                </c:pt>
                <c:pt idx="481">
                  <c:v>0.39567166926054198</c:v>
                </c:pt>
                <c:pt idx="482">
                  <c:v>0.396494271483537</c:v>
                </c:pt>
                <c:pt idx="483">
                  <c:v>0.39731687370653201</c:v>
                </c:pt>
                <c:pt idx="484">
                  <c:v>0.39813947592952698</c:v>
                </c:pt>
                <c:pt idx="485">
                  <c:v>0.39896207815252199</c:v>
                </c:pt>
                <c:pt idx="486">
                  <c:v>0.39978468037551701</c:v>
                </c:pt>
                <c:pt idx="487">
                  <c:v>0.40060728259851203</c:v>
                </c:pt>
                <c:pt idx="488">
                  <c:v>0.40142988482150699</c:v>
                </c:pt>
                <c:pt idx="489">
                  <c:v>0.40225248704450201</c:v>
                </c:pt>
                <c:pt idx="490">
                  <c:v>0.40307508926749602</c:v>
                </c:pt>
                <c:pt idx="491">
                  <c:v>0.40389769149049098</c:v>
                </c:pt>
                <c:pt idx="492">
                  <c:v>0.404720293713486</c:v>
                </c:pt>
                <c:pt idx="493">
                  <c:v>0.40554289593648102</c:v>
                </c:pt>
                <c:pt idx="494">
                  <c:v>0.40636549815947598</c:v>
                </c:pt>
                <c:pt idx="495">
                  <c:v>0.407188100382471</c:v>
                </c:pt>
                <c:pt idx="496">
                  <c:v>0.40801070260546601</c:v>
                </c:pt>
                <c:pt idx="497">
                  <c:v>0.40883330482846097</c:v>
                </c:pt>
                <c:pt idx="498">
                  <c:v>0.40965590705145599</c:v>
                </c:pt>
                <c:pt idx="499">
                  <c:v>0.41047850927445101</c:v>
                </c:pt>
                <c:pt idx="500">
                  <c:v>0.41130111149744603</c:v>
                </c:pt>
                <c:pt idx="501">
                  <c:v>0.41212371372043999</c:v>
                </c:pt>
                <c:pt idx="502">
                  <c:v>0.41294631594343501</c:v>
                </c:pt>
                <c:pt idx="503">
                  <c:v>0.41376891816643002</c:v>
                </c:pt>
                <c:pt idx="504">
                  <c:v>0.41459152038942498</c:v>
                </c:pt>
                <c:pt idx="505">
                  <c:v>0.41541412261242</c:v>
                </c:pt>
                <c:pt idx="506">
                  <c:v>0.41623672483541502</c:v>
                </c:pt>
                <c:pt idx="507">
                  <c:v>0.41705932705840998</c:v>
                </c:pt>
                <c:pt idx="508">
                  <c:v>0.417881929281405</c:v>
                </c:pt>
                <c:pt idx="509">
                  <c:v>0.41870453150440001</c:v>
                </c:pt>
                <c:pt idx="510">
                  <c:v>0.41952713372739497</c:v>
                </c:pt>
                <c:pt idx="511">
                  <c:v>0.42034973595038899</c:v>
                </c:pt>
                <c:pt idx="512">
                  <c:v>0.42117233817338401</c:v>
                </c:pt>
                <c:pt idx="513">
                  <c:v>0.42199494039637903</c:v>
                </c:pt>
                <c:pt idx="514">
                  <c:v>0.42281754261937399</c:v>
                </c:pt>
                <c:pt idx="515">
                  <c:v>0.423640144842369</c:v>
                </c:pt>
                <c:pt idx="516">
                  <c:v>0.42446274706536402</c:v>
                </c:pt>
                <c:pt idx="517">
                  <c:v>0.42528534928835898</c:v>
                </c:pt>
                <c:pt idx="518">
                  <c:v>0.426107951511354</c:v>
                </c:pt>
                <c:pt idx="519">
                  <c:v>0.42693055373434902</c:v>
                </c:pt>
                <c:pt idx="520">
                  <c:v>0.42775315595734398</c:v>
                </c:pt>
                <c:pt idx="521">
                  <c:v>0.428575758180338</c:v>
                </c:pt>
                <c:pt idx="522">
                  <c:v>0.42939836040333301</c:v>
                </c:pt>
                <c:pt idx="523">
                  <c:v>0.43022096262632797</c:v>
                </c:pt>
                <c:pt idx="524">
                  <c:v>0.43104356484932299</c:v>
                </c:pt>
                <c:pt idx="525">
                  <c:v>0.43186616707231801</c:v>
                </c:pt>
                <c:pt idx="526">
                  <c:v>0.43268876929531302</c:v>
                </c:pt>
                <c:pt idx="527">
                  <c:v>0.43351137151830799</c:v>
                </c:pt>
                <c:pt idx="528">
                  <c:v>0.434333973741303</c:v>
                </c:pt>
                <c:pt idx="529">
                  <c:v>0.43515657596429802</c:v>
                </c:pt>
                <c:pt idx="530">
                  <c:v>0.43597917818729298</c:v>
                </c:pt>
                <c:pt idx="531">
                  <c:v>0.436801780410287</c:v>
                </c:pt>
                <c:pt idx="532">
                  <c:v>0.43762438263328202</c:v>
                </c:pt>
                <c:pt idx="533">
                  <c:v>0.43844698485627698</c:v>
                </c:pt>
                <c:pt idx="534">
                  <c:v>0.43926958707927199</c:v>
                </c:pt>
                <c:pt idx="535">
                  <c:v>0.44009218930226701</c:v>
                </c:pt>
                <c:pt idx="536">
                  <c:v>0.44091479152526197</c:v>
                </c:pt>
                <c:pt idx="537">
                  <c:v>0.44173739374825699</c:v>
                </c:pt>
                <c:pt idx="538">
                  <c:v>0.44255999597125201</c:v>
                </c:pt>
                <c:pt idx="539">
                  <c:v>0.44338259819424702</c:v>
                </c:pt>
                <c:pt idx="540">
                  <c:v>0.44420520041724199</c:v>
                </c:pt>
                <c:pt idx="541">
                  <c:v>0.445027802640236</c:v>
                </c:pt>
                <c:pt idx="542">
                  <c:v>0.44585040486323102</c:v>
                </c:pt>
                <c:pt idx="543">
                  <c:v>0.44667300708622598</c:v>
                </c:pt>
                <c:pt idx="544">
                  <c:v>0.447495609309221</c:v>
                </c:pt>
                <c:pt idx="545">
                  <c:v>0.44831821153221602</c:v>
                </c:pt>
                <c:pt idx="546">
                  <c:v>0.44914081375521098</c:v>
                </c:pt>
                <c:pt idx="547">
                  <c:v>0.44996341597820599</c:v>
                </c:pt>
                <c:pt idx="548">
                  <c:v>0.45078601820120001</c:v>
                </c:pt>
                <c:pt idx="549">
                  <c:v>0.45160862042419497</c:v>
                </c:pt>
                <c:pt idx="550">
                  <c:v>0.45243122264718999</c:v>
                </c:pt>
                <c:pt idx="551">
                  <c:v>0.45325382487018501</c:v>
                </c:pt>
                <c:pt idx="552">
                  <c:v>0.45407642709318002</c:v>
                </c:pt>
                <c:pt idx="553">
                  <c:v>0.45489902931617499</c:v>
                </c:pt>
                <c:pt idx="554">
                  <c:v>0.455721631539169</c:v>
                </c:pt>
                <c:pt idx="555">
                  <c:v>0.45654423376216402</c:v>
                </c:pt>
                <c:pt idx="556">
                  <c:v>0.45736683598515898</c:v>
                </c:pt>
                <c:pt idx="557">
                  <c:v>0.458189438208154</c:v>
                </c:pt>
                <c:pt idx="558">
                  <c:v>0.45901204043114902</c:v>
                </c:pt>
                <c:pt idx="559">
                  <c:v>0.45983464265414398</c:v>
                </c:pt>
                <c:pt idx="560">
                  <c:v>0.46065724487713799</c:v>
                </c:pt>
                <c:pt idx="561">
                  <c:v>0.46147984710013301</c:v>
                </c:pt>
                <c:pt idx="562">
                  <c:v>0.46230244932312797</c:v>
                </c:pt>
                <c:pt idx="563">
                  <c:v>0.46312505154612299</c:v>
                </c:pt>
                <c:pt idx="564">
                  <c:v>0.46394765376911801</c:v>
                </c:pt>
                <c:pt idx="565">
                  <c:v>0.46477025599211302</c:v>
                </c:pt>
                <c:pt idx="566">
                  <c:v>0.46559285821510799</c:v>
                </c:pt>
                <c:pt idx="567">
                  <c:v>0.466415460438102</c:v>
                </c:pt>
                <c:pt idx="568">
                  <c:v>0.46723806266109702</c:v>
                </c:pt>
                <c:pt idx="569">
                  <c:v>0.46806066488409198</c:v>
                </c:pt>
                <c:pt idx="570">
                  <c:v>0.468883267107087</c:v>
                </c:pt>
                <c:pt idx="571">
                  <c:v>0.46970586933008202</c:v>
                </c:pt>
                <c:pt idx="572">
                  <c:v>0.47052847155307698</c:v>
                </c:pt>
                <c:pt idx="573">
                  <c:v>0.47135107377607199</c:v>
                </c:pt>
                <c:pt idx="574">
                  <c:v>0.47217367599906701</c:v>
                </c:pt>
                <c:pt idx="575">
                  <c:v>0.47299627822206097</c:v>
                </c:pt>
                <c:pt idx="576">
                  <c:v>0.47381888044505599</c:v>
                </c:pt>
                <c:pt idx="577">
                  <c:v>0.47464148266805101</c:v>
                </c:pt>
                <c:pt idx="578">
                  <c:v>0.47546408489104602</c:v>
                </c:pt>
                <c:pt idx="579">
                  <c:v>0.47628668711404099</c:v>
                </c:pt>
                <c:pt idx="580">
                  <c:v>0.477109289337036</c:v>
                </c:pt>
                <c:pt idx="581">
                  <c:v>0.47793189156003002</c:v>
                </c:pt>
                <c:pt idx="582">
                  <c:v>0.47875449378302498</c:v>
                </c:pt>
                <c:pt idx="583">
                  <c:v>0.47957709600602</c:v>
                </c:pt>
                <c:pt idx="584">
                  <c:v>0.48039969822901502</c:v>
                </c:pt>
                <c:pt idx="585">
                  <c:v>0.48122230045200998</c:v>
                </c:pt>
                <c:pt idx="586">
                  <c:v>0.48204490267500499</c:v>
                </c:pt>
                <c:pt idx="587">
                  <c:v>0.48286750489800001</c:v>
                </c:pt>
                <c:pt idx="588">
                  <c:v>0.48369010712099397</c:v>
                </c:pt>
                <c:pt idx="589">
                  <c:v>0.48451270934398899</c:v>
                </c:pt>
                <c:pt idx="590">
                  <c:v>0.48533531156698401</c:v>
                </c:pt>
                <c:pt idx="591">
                  <c:v>0.48615791378997902</c:v>
                </c:pt>
                <c:pt idx="592">
                  <c:v>0.48698051601297399</c:v>
                </c:pt>
                <c:pt idx="593">
                  <c:v>0.487803118235969</c:v>
                </c:pt>
                <c:pt idx="594">
                  <c:v>0.48862572045896302</c:v>
                </c:pt>
                <c:pt idx="595">
                  <c:v>0.48944832268195798</c:v>
                </c:pt>
                <c:pt idx="596">
                  <c:v>0.490270924904953</c:v>
                </c:pt>
                <c:pt idx="597">
                  <c:v>0.49109352712794802</c:v>
                </c:pt>
                <c:pt idx="598">
                  <c:v>0.49191612935094298</c:v>
                </c:pt>
                <c:pt idx="599">
                  <c:v>0.49273873157393799</c:v>
                </c:pt>
                <c:pt idx="600">
                  <c:v>0.49356133379693301</c:v>
                </c:pt>
                <c:pt idx="601">
                  <c:v>0.49438393601992697</c:v>
                </c:pt>
                <c:pt idx="602">
                  <c:v>0.49520653824292199</c:v>
                </c:pt>
                <c:pt idx="603">
                  <c:v>0.49602914046591701</c:v>
                </c:pt>
                <c:pt idx="604">
                  <c:v>0.49685174268891202</c:v>
                </c:pt>
                <c:pt idx="605">
                  <c:v>0.49767434491190699</c:v>
                </c:pt>
                <c:pt idx="606">
                  <c:v>0.498496947134902</c:v>
                </c:pt>
                <c:pt idx="607">
                  <c:v>0.49931954935789702</c:v>
                </c:pt>
                <c:pt idx="608">
                  <c:v>0.50014215158089104</c:v>
                </c:pt>
                <c:pt idx="609">
                  <c:v>0.50096475380388605</c:v>
                </c:pt>
                <c:pt idx="610">
                  <c:v>0.50178735602688096</c:v>
                </c:pt>
                <c:pt idx="611">
                  <c:v>0.50260995824987598</c:v>
                </c:pt>
                <c:pt idx="612">
                  <c:v>0.50343256047287099</c:v>
                </c:pt>
                <c:pt idx="613">
                  <c:v>0.50425516269586601</c:v>
                </c:pt>
                <c:pt idx="614">
                  <c:v>0.50507776491886003</c:v>
                </c:pt>
                <c:pt idx="615">
                  <c:v>0.50590036714185505</c:v>
                </c:pt>
                <c:pt idx="616">
                  <c:v>0.50672296936484995</c:v>
                </c:pt>
                <c:pt idx="617">
                  <c:v>0.50754557158784497</c:v>
                </c:pt>
                <c:pt idx="618">
                  <c:v>0.50836817381083999</c:v>
                </c:pt>
                <c:pt idx="619">
                  <c:v>0.509190776033835</c:v>
                </c:pt>
                <c:pt idx="620">
                  <c:v>0.51001337825683002</c:v>
                </c:pt>
                <c:pt idx="621">
                  <c:v>0.51083598047982504</c:v>
                </c:pt>
                <c:pt idx="622">
                  <c:v>0.51165858270281905</c:v>
                </c:pt>
                <c:pt idx="623">
                  <c:v>0.51248118492581396</c:v>
                </c:pt>
                <c:pt idx="624">
                  <c:v>0.51330378714880898</c:v>
                </c:pt>
                <c:pt idx="625">
                  <c:v>0.51412638937180399</c:v>
                </c:pt>
                <c:pt idx="626">
                  <c:v>0.51494899159479901</c:v>
                </c:pt>
                <c:pt idx="627">
                  <c:v>0.51577159381779403</c:v>
                </c:pt>
                <c:pt idx="628">
                  <c:v>0.51659419604078904</c:v>
                </c:pt>
                <c:pt idx="629">
                  <c:v>0.51741679826378295</c:v>
                </c:pt>
                <c:pt idx="630">
                  <c:v>0.51823940048677797</c:v>
                </c:pt>
                <c:pt idx="631">
                  <c:v>0.51906200270977298</c:v>
                </c:pt>
                <c:pt idx="632">
                  <c:v>0.519884604932768</c:v>
                </c:pt>
                <c:pt idx="633">
                  <c:v>0.52070720715576302</c:v>
                </c:pt>
                <c:pt idx="634">
                  <c:v>0.52152980937875804</c:v>
                </c:pt>
                <c:pt idx="635">
                  <c:v>0.52235241160175205</c:v>
                </c:pt>
                <c:pt idx="636">
                  <c:v>0.52317501382474696</c:v>
                </c:pt>
                <c:pt idx="637">
                  <c:v>0.52399761604774198</c:v>
                </c:pt>
                <c:pt idx="638">
                  <c:v>0.52482021827073699</c:v>
                </c:pt>
                <c:pt idx="639">
                  <c:v>0.52564282049373201</c:v>
                </c:pt>
                <c:pt idx="640">
                  <c:v>0.52646542271672703</c:v>
                </c:pt>
                <c:pt idx="641">
                  <c:v>0.52728802493972105</c:v>
                </c:pt>
                <c:pt idx="642">
                  <c:v>0.52811062716271595</c:v>
                </c:pt>
                <c:pt idx="643">
                  <c:v>0.52893322938571097</c:v>
                </c:pt>
                <c:pt idx="644">
                  <c:v>0.52975583160870598</c:v>
                </c:pt>
                <c:pt idx="645">
                  <c:v>0.530578433831701</c:v>
                </c:pt>
                <c:pt idx="646">
                  <c:v>0.53140103605469602</c:v>
                </c:pt>
                <c:pt idx="647">
                  <c:v>0.53222363827769104</c:v>
                </c:pt>
                <c:pt idx="648">
                  <c:v>0.53304624050068605</c:v>
                </c:pt>
                <c:pt idx="649">
                  <c:v>0.53386884272367996</c:v>
                </c:pt>
                <c:pt idx="650">
                  <c:v>0.53469144494667498</c:v>
                </c:pt>
                <c:pt idx="651">
                  <c:v>0.53551404716966999</c:v>
                </c:pt>
                <c:pt idx="652">
                  <c:v>0.53633664939266501</c:v>
                </c:pt>
                <c:pt idx="653">
                  <c:v>0.53715925161566003</c:v>
                </c:pt>
                <c:pt idx="654">
                  <c:v>0.53798185383865504</c:v>
                </c:pt>
                <c:pt idx="655">
                  <c:v>0.53880445606164995</c:v>
                </c:pt>
                <c:pt idx="656">
                  <c:v>0.53962705828464397</c:v>
                </c:pt>
                <c:pt idx="657">
                  <c:v>0.54044966050763898</c:v>
                </c:pt>
                <c:pt idx="658">
                  <c:v>0.541272262730634</c:v>
                </c:pt>
                <c:pt idx="659">
                  <c:v>0.54209486495362902</c:v>
                </c:pt>
                <c:pt idx="660">
                  <c:v>0.54291746717662404</c:v>
                </c:pt>
                <c:pt idx="661">
                  <c:v>0.54374006939961905</c:v>
                </c:pt>
                <c:pt idx="662">
                  <c:v>0.54456267162261296</c:v>
                </c:pt>
                <c:pt idx="663">
                  <c:v>0.54538527384560798</c:v>
                </c:pt>
                <c:pt idx="664">
                  <c:v>0.54620787606860299</c:v>
                </c:pt>
                <c:pt idx="665">
                  <c:v>0.54703047829159801</c:v>
                </c:pt>
                <c:pt idx="666">
                  <c:v>0.54785308051459303</c:v>
                </c:pt>
                <c:pt idx="667">
                  <c:v>0.54867568273758804</c:v>
                </c:pt>
                <c:pt idx="668">
                  <c:v>0.54949828496058295</c:v>
                </c:pt>
                <c:pt idx="669">
                  <c:v>0.55032088718357797</c:v>
                </c:pt>
                <c:pt idx="670">
                  <c:v>0.55114348940657198</c:v>
                </c:pt>
                <c:pt idx="671">
                  <c:v>0.551966091629567</c:v>
                </c:pt>
                <c:pt idx="672">
                  <c:v>0.55278869385256202</c:v>
                </c:pt>
                <c:pt idx="673">
                  <c:v>0.55361129607555704</c:v>
                </c:pt>
                <c:pt idx="674">
                  <c:v>0.55443389829855205</c:v>
                </c:pt>
                <c:pt idx="675">
                  <c:v>0.55525650052154696</c:v>
                </c:pt>
                <c:pt idx="676">
                  <c:v>0.55607910274454098</c:v>
                </c:pt>
                <c:pt idx="677">
                  <c:v>0.55690170496753599</c:v>
                </c:pt>
                <c:pt idx="678">
                  <c:v>0.55772430719053101</c:v>
                </c:pt>
                <c:pt idx="679">
                  <c:v>0.55854690941352603</c:v>
                </c:pt>
                <c:pt idx="680">
                  <c:v>0.55936951163652104</c:v>
                </c:pt>
                <c:pt idx="681">
                  <c:v>0.56019211385951595</c:v>
                </c:pt>
                <c:pt idx="682">
                  <c:v>0.56101471608251097</c:v>
                </c:pt>
                <c:pt idx="683">
                  <c:v>0.56183731830550498</c:v>
                </c:pt>
                <c:pt idx="684">
                  <c:v>0.5626599205285</c:v>
                </c:pt>
                <c:pt idx="685">
                  <c:v>0.56348252275149502</c:v>
                </c:pt>
                <c:pt idx="686">
                  <c:v>0.56430512497449004</c:v>
                </c:pt>
                <c:pt idx="687">
                  <c:v>0.56512772719748505</c:v>
                </c:pt>
                <c:pt idx="688">
                  <c:v>0.56595032942047996</c:v>
                </c:pt>
                <c:pt idx="689">
                  <c:v>0.56677293164347498</c:v>
                </c:pt>
                <c:pt idx="690">
                  <c:v>0.56759553386646899</c:v>
                </c:pt>
                <c:pt idx="691">
                  <c:v>0.56841813608946401</c:v>
                </c:pt>
                <c:pt idx="692">
                  <c:v>0.56924073831245903</c:v>
                </c:pt>
                <c:pt idx="693">
                  <c:v>0.57006334053545404</c:v>
                </c:pt>
                <c:pt idx="694">
                  <c:v>0.57088594275844895</c:v>
                </c:pt>
                <c:pt idx="695">
                  <c:v>0.57170854498144397</c:v>
                </c:pt>
                <c:pt idx="696">
                  <c:v>0.57253114720443798</c:v>
                </c:pt>
                <c:pt idx="697">
                  <c:v>0.573353749427433</c:v>
                </c:pt>
                <c:pt idx="698">
                  <c:v>0.57417635165042802</c:v>
                </c:pt>
                <c:pt idx="699">
                  <c:v>0.57499895387342304</c:v>
                </c:pt>
                <c:pt idx="700">
                  <c:v>0.57582155609641805</c:v>
                </c:pt>
                <c:pt idx="701">
                  <c:v>0.57664415831941296</c:v>
                </c:pt>
                <c:pt idx="702">
                  <c:v>0.57746676054240698</c:v>
                </c:pt>
                <c:pt idx="703">
                  <c:v>0.57828936276540199</c:v>
                </c:pt>
                <c:pt idx="704">
                  <c:v>0.57911196498839701</c:v>
                </c:pt>
                <c:pt idx="705">
                  <c:v>0.57993456721139203</c:v>
                </c:pt>
                <c:pt idx="706">
                  <c:v>0.58075716943438704</c:v>
                </c:pt>
                <c:pt idx="707">
                  <c:v>0.58157977165738195</c:v>
                </c:pt>
                <c:pt idx="708">
                  <c:v>0.58240237388037697</c:v>
                </c:pt>
                <c:pt idx="709">
                  <c:v>0.58322497610337198</c:v>
                </c:pt>
                <c:pt idx="710">
                  <c:v>0.584047578326366</c:v>
                </c:pt>
                <c:pt idx="711">
                  <c:v>0.58487018054936102</c:v>
                </c:pt>
                <c:pt idx="712">
                  <c:v>0.58569278277235604</c:v>
                </c:pt>
                <c:pt idx="713">
                  <c:v>0.58651538499535105</c:v>
                </c:pt>
                <c:pt idx="714">
                  <c:v>0.58733798721834596</c:v>
                </c:pt>
                <c:pt idx="715">
                  <c:v>0.58816058944133998</c:v>
                </c:pt>
                <c:pt idx="716">
                  <c:v>0.58898319166433499</c:v>
                </c:pt>
                <c:pt idx="717">
                  <c:v>0.58980579388733001</c:v>
                </c:pt>
                <c:pt idx="718">
                  <c:v>0.59062839611032503</c:v>
                </c:pt>
                <c:pt idx="719">
                  <c:v>0.59145099833332004</c:v>
                </c:pt>
                <c:pt idx="720">
                  <c:v>0.59227360055631495</c:v>
                </c:pt>
                <c:pt idx="721">
                  <c:v>0.59309620277930997</c:v>
                </c:pt>
                <c:pt idx="722">
                  <c:v>0.59391880500230498</c:v>
                </c:pt>
                <c:pt idx="723">
                  <c:v>0.5947414072253</c:v>
                </c:pt>
                <c:pt idx="724">
                  <c:v>0.59556400944829402</c:v>
                </c:pt>
                <c:pt idx="725">
                  <c:v>0.59638661167128904</c:v>
                </c:pt>
                <c:pt idx="726">
                  <c:v>0.59720921389428405</c:v>
                </c:pt>
                <c:pt idx="727">
                  <c:v>0.59803181611727896</c:v>
                </c:pt>
                <c:pt idx="728">
                  <c:v>0.59885441834027398</c:v>
                </c:pt>
                <c:pt idx="729">
                  <c:v>0.59967702056326899</c:v>
                </c:pt>
                <c:pt idx="730">
                  <c:v>0.60049962278626301</c:v>
                </c:pt>
                <c:pt idx="731">
                  <c:v>0.60132222500925803</c:v>
                </c:pt>
                <c:pt idx="732">
                  <c:v>0.60214482723225304</c:v>
                </c:pt>
                <c:pt idx="733">
                  <c:v>0.60296742945524795</c:v>
                </c:pt>
                <c:pt idx="734">
                  <c:v>0.60379003167824297</c:v>
                </c:pt>
                <c:pt idx="735">
                  <c:v>0.60461263390123698</c:v>
                </c:pt>
                <c:pt idx="736">
                  <c:v>0.605435236124232</c:v>
                </c:pt>
                <c:pt idx="737">
                  <c:v>0.60625783834722702</c:v>
                </c:pt>
                <c:pt idx="738">
                  <c:v>0.60708044057022204</c:v>
                </c:pt>
                <c:pt idx="739">
                  <c:v>0.60790304279321705</c:v>
                </c:pt>
                <c:pt idx="740">
                  <c:v>0.60872564501621196</c:v>
                </c:pt>
                <c:pt idx="741">
                  <c:v>0.60954824723920698</c:v>
                </c:pt>
                <c:pt idx="742">
                  <c:v>0.61037084946220099</c:v>
                </c:pt>
                <c:pt idx="743">
                  <c:v>0.61119345168519701</c:v>
                </c:pt>
                <c:pt idx="744">
                  <c:v>0.61201605390819103</c:v>
                </c:pt>
                <c:pt idx="745">
                  <c:v>0.61283865613118604</c:v>
                </c:pt>
                <c:pt idx="746">
                  <c:v>0.61366125835418095</c:v>
                </c:pt>
                <c:pt idx="747">
                  <c:v>0.61448386057717597</c:v>
                </c:pt>
                <c:pt idx="748">
                  <c:v>0.61530646280017098</c:v>
                </c:pt>
                <c:pt idx="749">
                  <c:v>0.616129065023166</c:v>
                </c:pt>
                <c:pt idx="750">
                  <c:v>0.61695166724616002</c:v>
                </c:pt>
                <c:pt idx="751">
                  <c:v>0.61777426946915504</c:v>
                </c:pt>
                <c:pt idx="752">
                  <c:v>0.61859687169215005</c:v>
                </c:pt>
                <c:pt idx="753">
                  <c:v>0.61941947391514496</c:v>
                </c:pt>
                <c:pt idx="754">
                  <c:v>0.62024207613813997</c:v>
                </c:pt>
                <c:pt idx="755">
                  <c:v>0.62106467836113499</c:v>
                </c:pt>
                <c:pt idx="756">
                  <c:v>0.62188728058412901</c:v>
                </c:pt>
                <c:pt idx="757">
                  <c:v>0.62270988280712403</c:v>
                </c:pt>
                <c:pt idx="758">
                  <c:v>0.62353248503011904</c:v>
                </c:pt>
                <c:pt idx="759">
                  <c:v>0.62435508725311395</c:v>
                </c:pt>
                <c:pt idx="760">
                  <c:v>0.62517768947610897</c:v>
                </c:pt>
                <c:pt idx="761">
                  <c:v>0.62600029169910398</c:v>
                </c:pt>
                <c:pt idx="762">
                  <c:v>0.626822893922099</c:v>
                </c:pt>
                <c:pt idx="763">
                  <c:v>0.62764549614509402</c:v>
                </c:pt>
                <c:pt idx="764">
                  <c:v>0.62846809836808804</c:v>
                </c:pt>
                <c:pt idx="765">
                  <c:v>0.62929070059108305</c:v>
                </c:pt>
                <c:pt idx="766">
                  <c:v>0.63011330281407796</c:v>
                </c:pt>
                <c:pt idx="767">
                  <c:v>0.63093590503707297</c:v>
                </c:pt>
                <c:pt idx="768">
                  <c:v>0.63175850726006799</c:v>
                </c:pt>
                <c:pt idx="769">
                  <c:v>0.63258110948306301</c:v>
                </c:pt>
                <c:pt idx="770">
                  <c:v>0.63340371170605703</c:v>
                </c:pt>
                <c:pt idx="771">
                  <c:v>0.63422631392905204</c:v>
                </c:pt>
                <c:pt idx="772">
                  <c:v>0.63504891615204695</c:v>
                </c:pt>
                <c:pt idx="773">
                  <c:v>0.63587151837504197</c:v>
                </c:pt>
                <c:pt idx="774">
                  <c:v>0.63669412059803698</c:v>
                </c:pt>
                <c:pt idx="775">
                  <c:v>0.637516722821031</c:v>
                </c:pt>
                <c:pt idx="776">
                  <c:v>0.63833932504402702</c:v>
                </c:pt>
                <c:pt idx="777">
                  <c:v>0.63916192726702103</c:v>
                </c:pt>
                <c:pt idx="778">
                  <c:v>0.63998452949001605</c:v>
                </c:pt>
                <c:pt idx="779">
                  <c:v>0.64080713171301096</c:v>
                </c:pt>
                <c:pt idx="780">
                  <c:v>0.64162973393600597</c:v>
                </c:pt>
                <c:pt idx="781">
                  <c:v>0.64245233615900099</c:v>
                </c:pt>
                <c:pt idx="782">
                  <c:v>0.64327493838199601</c:v>
                </c:pt>
                <c:pt idx="783">
                  <c:v>0.64409754060499103</c:v>
                </c:pt>
                <c:pt idx="784">
                  <c:v>0.64492014282798504</c:v>
                </c:pt>
                <c:pt idx="785">
                  <c:v>0.64574274505097995</c:v>
                </c:pt>
                <c:pt idx="786">
                  <c:v>0.64656534727397497</c:v>
                </c:pt>
                <c:pt idx="787">
                  <c:v>0.64738794949696998</c:v>
                </c:pt>
                <c:pt idx="788">
                  <c:v>0.648210551719965</c:v>
                </c:pt>
                <c:pt idx="789">
                  <c:v>0.64903315394295902</c:v>
                </c:pt>
                <c:pt idx="790">
                  <c:v>0.64985575616595503</c:v>
                </c:pt>
                <c:pt idx="791">
                  <c:v>0.65067835838894905</c:v>
                </c:pt>
                <c:pt idx="792">
                  <c:v>0.65150096061194396</c:v>
                </c:pt>
                <c:pt idx="793">
                  <c:v>0.65232356283493897</c:v>
                </c:pt>
                <c:pt idx="794">
                  <c:v>0.65314616505793399</c:v>
                </c:pt>
                <c:pt idx="795">
                  <c:v>0.65396876728092901</c:v>
                </c:pt>
                <c:pt idx="796">
                  <c:v>0.65479136950392403</c:v>
                </c:pt>
                <c:pt idx="797">
                  <c:v>0.65561397172691804</c:v>
                </c:pt>
                <c:pt idx="798">
                  <c:v>0.65643657394991295</c:v>
                </c:pt>
                <c:pt idx="799">
                  <c:v>0.65725917617290797</c:v>
                </c:pt>
                <c:pt idx="800">
                  <c:v>0.65808177839590298</c:v>
                </c:pt>
                <c:pt idx="801">
                  <c:v>0.658904380618898</c:v>
                </c:pt>
                <c:pt idx="802">
                  <c:v>0.65972698284189302</c:v>
                </c:pt>
                <c:pt idx="803">
                  <c:v>0.66054958506488803</c:v>
                </c:pt>
                <c:pt idx="804">
                  <c:v>0.66137218728788205</c:v>
                </c:pt>
                <c:pt idx="805">
                  <c:v>0.66219478951087696</c:v>
                </c:pt>
                <c:pt idx="806">
                  <c:v>0.66301739173387197</c:v>
                </c:pt>
                <c:pt idx="807">
                  <c:v>0.66383999395686699</c:v>
                </c:pt>
                <c:pt idx="808">
                  <c:v>0.66466259617986201</c:v>
                </c:pt>
                <c:pt idx="809">
                  <c:v>0.66548519840285703</c:v>
                </c:pt>
                <c:pt idx="810">
                  <c:v>0.66630780062585204</c:v>
                </c:pt>
                <c:pt idx="811">
                  <c:v>0.66713040284884595</c:v>
                </c:pt>
                <c:pt idx="812">
                  <c:v>0.66795300507184097</c:v>
                </c:pt>
                <c:pt idx="813">
                  <c:v>0.66877560729483598</c:v>
                </c:pt>
                <c:pt idx="814">
                  <c:v>0.669598209517831</c:v>
                </c:pt>
                <c:pt idx="815">
                  <c:v>0.67042081174082602</c:v>
                </c:pt>
                <c:pt idx="816">
                  <c:v>0.67124341396382103</c:v>
                </c:pt>
                <c:pt idx="817">
                  <c:v>0.67206601618681605</c:v>
                </c:pt>
                <c:pt idx="818">
                  <c:v>0.67288861840981096</c:v>
                </c:pt>
                <c:pt idx="819">
                  <c:v>0.67371122063280497</c:v>
                </c:pt>
                <c:pt idx="820">
                  <c:v>0.67453382285579999</c:v>
                </c:pt>
                <c:pt idx="821">
                  <c:v>0.67535642507879501</c:v>
                </c:pt>
                <c:pt idx="822">
                  <c:v>0.67617902730179003</c:v>
                </c:pt>
                <c:pt idx="823">
                  <c:v>0.67700162952478504</c:v>
                </c:pt>
                <c:pt idx="824">
                  <c:v>0.67782423174777995</c:v>
                </c:pt>
                <c:pt idx="825">
                  <c:v>0.67864683397077497</c:v>
                </c:pt>
                <c:pt idx="826">
                  <c:v>0.67946943619376898</c:v>
                </c:pt>
                <c:pt idx="827">
                  <c:v>0.680292038416764</c:v>
                </c:pt>
                <c:pt idx="828">
                  <c:v>0.68111464063975902</c:v>
                </c:pt>
                <c:pt idx="829">
                  <c:v>0.68193724286275403</c:v>
                </c:pt>
                <c:pt idx="830">
                  <c:v>0.68275984508574905</c:v>
                </c:pt>
                <c:pt idx="831">
                  <c:v>0.68358244730874296</c:v>
                </c:pt>
                <c:pt idx="832">
                  <c:v>0.68440504953173797</c:v>
                </c:pt>
                <c:pt idx="833">
                  <c:v>0.68522765175473299</c:v>
                </c:pt>
                <c:pt idx="834">
                  <c:v>0.68605025397772801</c:v>
                </c:pt>
                <c:pt idx="835">
                  <c:v>0.68687285620072303</c:v>
                </c:pt>
                <c:pt idx="836">
                  <c:v>0.68769545842371804</c:v>
                </c:pt>
                <c:pt idx="837">
                  <c:v>0.68851806064671295</c:v>
                </c:pt>
                <c:pt idx="838">
                  <c:v>0.68934066286970697</c:v>
                </c:pt>
                <c:pt idx="839">
                  <c:v>0.69016326509270198</c:v>
                </c:pt>
                <c:pt idx="840">
                  <c:v>0.690985867315697</c:v>
                </c:pt>
                <c:pt idx="841">
                  <c:v>0.69180846953869202</c:v>
                </c:pt>
                <c:pt idx="842">
                  <c:v>0.69263107176168703</c:v>
                </c:pt>
                <c:pt idx="843">
                  <c:v>0.69345367398468205</c:v>
                </c:pt>
                <c:pt idx="844">
                  <c:v>0.69427627620767696</c:v>
                </c:pt>
                <c:pt idx="845">
                  <c:v>0.69509887843067197</c:v>
                </c:pt>
                <c:pt idx="846">
                  <c:v>0.69592148065366599</c:v>
                </c:pt>
                <c:pt idx="847">
                  <c:v>0.69674408287666101</c:v>
                </c:pt>
                <c:pt idx="848">
                  <c:v>0.69756668509965603</c:v>
                </c:pt>
                <c:pt idx="849">
                  <c:v>0.69838928732265104</c:v>
                </c:pt>
                <c:pt idx="850">
                  <c:v>0.69921188954564495</c:v>
                </c:pt>
                <c:pt idx="851">
                  <c:v>0.70003449176863997</c:v>
                </c:pt>
                <c:pt idx="852">
                  <c:v>0.70085709399163498</c:v>
                </c:pt>
                <c:pt idx="853">
                  <c:v>0.70167969621463</c:v>
                </c:pt>
                <c:pt idx="854">
                  <c:v>0.70250229843762502</c:v>
                </c:pt>
                <c:pt idx="855">
                  <c:v>0.70332490066062003</c:v>
                </c:pt>
                <c:pt idx="856">
                  <c:v>0.70414750288361505</c:v>
                </c:pt>
                <c:pt idx="857">
                  <c:v>0.70497010510660896</c:v>
                </c:pt>
                <c:pt idx="858">
                  <c:v>0.70579270732960397</c:v>
                </c:pt>
                <c:pt idx="859">
                  <c:v>0.70661530955259899</c:v>
                </c:pt>
                <c:pt idx="860">
                  <c:v>0.70743791177559401</c:v>
                </c:pt>
                <c:pt idx="861">
                  <c:v>0.70826051399858903</c:v>
                </c:pt>
                <c:pt idx="862">
                  <c:v>0.70908311622158404</c:v>
                </c:pt>
                <c:pt idx="863">
                  <c:v>0.70990571844457895</c:v>
                </c:pt>
                <c:pt idx="864">
                  <c:v>0.71072832066757397</c:v>
                </c:pt>
                <c:pt idx="865">
                  <c:v>0.71155092289056798</c:v>
                </c:pt>
                <c:pt idx="866">
                  <c:v>0.712373525113563</c:v>
                </c:pt>
                <c:pt idx="867">
                  <c:v>0.71319612733655802</c:v>
                </c:pt>
                <c:pt idx="868">
                  <c:v>0.71401872955955303</c:v>
                </c:pt>
                <c:pt idx="869">
                  <c:v>0.71484133178254805</c:v>
                </c:pt>
                <c:pt idx="870">
                  <c:v>0.71566393400554296</c:v>
                </c:pt>
                <c:pt idx="871">
                  <c:v>0.71648653622853697</c:v>
                </c:pt>
                <c:pt idx="872">
                  <c:v>0.71730913845153199</c:v>
                </c:pt>
                <c:pt idx="873">
                  <c:v>0.71813174067452701</c:v>
                </c:pt>
                <c:pt idx="874">
                  <c:v>0.71895434289752203</c:v>
                </c:pt>
                <c:pt idx="875">
                  <c:v>0.71977694512051704</c:v>
                </c:pt>
                <c:pt idx="876">
                  <c:v>0.72059954734351195</c:v>
                </c:pt>
                <c:pt idx="877">
                  <c:v>0.72142214956650597</c:v>
                </c:pt>
                <c:pt idx="878">
                  <c:v>0.72224475178950098</c:v>
                </c:pt>
                <c:pt idx="879">
                  <c:v>0.723067354012496</c:v>
                </c:pt>
                <c:pt idx="880">
                  <c:v>0.72388995623549102</c:v>
                </c:pt>
                <c:pt idx="881">
                  <c:v>0.72471255845848603</c:v>
                </c:pt>
                <c:pt idx="882">
                  <c:v>0.72553516068148105</c:v>
                </c:pt>
                <c:pt idx="883">
                  <c:v>0.72635776290447596</c:v>
                </c:pt>
                <c:pt idx="884">
                  <c:v>0.72718036512746997</c:v>
                </c:pt>
                <c:pt idx="885">
                  <c:v>0.72800296735046499</c:v>
                </c:pt>
                <c:pt idx="886">
                  <c:v>0.72882556957346001</c:v>
                </c:pt>
                <c:pt idx="887">
                  <c:v>0.72964817179645503</c:v>
                </c:pt>
                <c:pt idx="888">
                  <c:v>0.73047077401945004</c:v>
                </c:pt>
                <c:pt idx="889">
                  <c:v>0.73129337624244495</c:v>
                </c:pt>
                <c:pt idx="890">
                  <c:v>0.73211597846543996</c:v>
                </c:pt>
                <c:pt idx="891">
                  <c:v>0.73293858068843498</c:v>
                </c:pt>
                <c:pt idx="892">
                  <c:v>0.733761182911429</c:v>
                </c:pt>
                <c:pt idx="893">
                  <c:v>0.73458378513442402</c:v>
                </c:pt>
                <c:pt idx="894">
                  <c:v>0.73540638735741903</c:v>
                </c:pt>
                <c:pt idx="895">
                  <c:v>0.73622898958041405</c:v>
                </c:pt>
                <c:pt idx="896">
                  <c:v>0.73705159180340896</c:v>
                </c:pt>
                <c:pt idx="897">
                  <c:v>0.73787419402640397</c:v>
                </c:pt>
                <c:pt idx="898">
                  <c:v>0.73869679624939899</c:v>
                </c:pt>
                <c:pt idx="899">
                  <c:v>0.73951939847239301</c:v>
                </c:pt>
                <c:pt idx="900">
                  <c:v>0.74034200069538803</c:v>
                </c:pt>
                <c:pt idx="901">
                  <c:v>0.74116460291838304</c:v>
                </c:pt>
                <c:pt idx="902">
                  <c:v>0.74198720514137795</c:v>
                </c:pt>
                <c:pt idx="903">
                  <c:v>0.74280980736437296</c:v>
                </c:pt>
                <c:pt idx="904">
                  <c:v>0.74363240958736698</c:v>
                </c:pt>
                <c:pt idx="905">
                  <c:v>0.744455011810362</c:v>
                </c:pt>
                <c:pt idx="906">
                  <c:v>0.74527761403335702</c:v>
                </c:pt>
                <c:pt idx="907">
                  <c:v>0.74610021625635203</c:v>
                </c:pt>
                <c:pt idx="908">
                  <c:v>0.74692281847934705</c:v>
                </c:pt>
                <c:pt idx="909">
                  <c:v>0.74774542070234196</c:v>
                </c:pt>
                <c:pt idx="910">
                  <c:v>0.74856802292533597</c:v>
                </c:pt>
                <c:pt idx="911">
                  <c:v>0.74939062514833199</c:v>
                </c:pt>
                <c:pt idx="912">
                  <c:v>0.75021322737132601</c:v>
                </c:pt>
                <c:pt idx="913">
                  <c:v>0.75103582959432102</c:v>
                </c:pt>
                <c:pt idx="914">
                  <c:v>0.75185843181731604</c:v>
                </c:pt>
                <c:pt idx="915">
                  <c:v>0.75268103404031095</c:v>
                </c:pt>
                <c:pt idx="916">
                  <c:v>0.75350363626330596</c:v>
                </c:pt>
                <c:pt idx="917">
                  <c:v>0.75432623848630098</c:v>
                </c:pt>
                <c:pt idx="918">
                  <c:v>0.755148840709295</c:v>
                </c:pt>
                <c:pt idx="919">
                  <c:v>0.75597144293229002</c:v>
                </c:pt>
                <c:pt idx="920">
                  <c:v>0.75679404515528503</c:v>
                </c:pt>
                <c:pt idx="921">
                  <c:v>0.75761664737828005</c:v>
                </c:pt>
                <c:pt idx="922">
                  <c:v>0.75843924960127496</c:v>
                </c:pt>
                <c:pt idx="923">
                  <c:v>0.75926185182426997</c:v>
                </c:pt>
                <c:pt idx="924">
                  <c:v>0.76008445404726399</c:v>
                </c:pt>
                <c:pt idx="925">
                  <c:v>0.76090705627025901</c:v>
                </c:pt>
                <c:pt idx="926">
                  <c:v>0.76172965849325402</c:v>
                </c:pt>
                <c:pt idx="927">
                  <c:v>0.76255226071624904</c:v>
                </c:pt>
                <c:pt idx="928">
                  <c:v>0.76337486293924395</c:v>
                </c:pt>
                <c:pt idx="929">
                  <c:v>0.76419746516223896</c:v>
                </c:pt>
                <c:pt idx="930">
                  <c:v>0.76502006738523398</c:v>
                </c:pt>
                <c:pt idx="931">
                  <c:v>0.765842669608229</c:v>
                </c:pt>
                <c:pt idx="932">
                  <c:v>0.76666527183122302</c:v>
                </c:pt>
                <c:pt idx="933">
                  <c:v>0.76748787405421803</c:v>
                </c:pt>
                <c:pt idx="934">
                  <c:v>0.76831047627721305</c:v>
                </c:pt>
                <c:pt idx="935">
                  <c:v>0.76913307850020796</c:v>
                </c:pt>
                <c:pt idx="936">
                  <c:v>0.76995568072320297</c:v>
                </c:pt>
                <c:pt idx="937">
                  <c:v>0.77077828294619799</c:v>
                </c:pt>
                <c:pt idx="938">
                  <c:v>0.77160088516919301</c:v>
                </c:pt>
                <c:pt idx="939">
                  <c:v>0.77242348739218702</c:v>
                </c:pt>
                <c:pt idx="940">
                  <c:v>0.77324608961518204</c:v>
                </c:pt>
                <c:pt idx="941">
                  <c:v>0.77406869183817695</c:v>
                </c:pt>
                <c:pt idx="942">
                  <c:v>0.77489129406117196</c:v>
                </c:pt>
                <c:pt idx="943">
                  <c:v>0.77571389628416698</c:v>
                </c:pt>
                <c:pt idx="944">
                  <c:v>0.776536498507161</c:v>
                </c:pt>
                <c:pt idx="945">
                  <c:v>0.77735910073015602</c:v>
                </c:pt>
                <c:pt idx="946">
                  <c:v>0.77818170295315103</c:v>
                </c:pt>
                <c:pt idx="947">
                  <c:v>0.77900430517614605</c:v>
                </c:pt>
                <c:pt idx="948">
                  <c:v>0.77982690739914096</c:v>
                </c:pt>
                <c:pt idx="949">
                  <c:v>0.78064950962213597</c:v>
                </c:pt>
                <c:pt idx="950">
                  <c:v>0.78147211184513099</c:v>
                </c:pt>
                <c:pt idx="951">
                  <c:v>0.78229471406812601</c:v>
                </c:pt>
                <c:pt idx="952">
                  <c:v>0.78311731629112002</c:v>
                </c:pt>
                <c:pt idx="953">
                  <c:v>0.78393991851411504</c:v>
                </c:pt>
                <c:pt idx="954">
                  <c:v>0.78476252073710995</c:v>
                </c:pt>
                <c:pt idx="955">
                  <c:v>0.78558512296010496</c:v>
                </c:pt>
                <c:pt idx="956">
                  <c:v>0.78640772518309998</c:v>
                </c:pt>
                <c:pt idx="957">
                  <c:v>0.787230327406095</c:v>
                </c:pt>
                <c:pt idx="958">
                  <c:v>0.78805292962909002</c:v>
                </c:pt>
                <c:pt idx="959">
                  <c:v>0.78887553185208403</c:v>
                </c:pt>
                <c:pt idx="960">
                  <c:v>0.78969813407507905</c:v>
                </c:pt>
                <c:pt idx="961">
                  <c:v>0.79052073629807396</c:v>
                </c:pt>
                <c:pt idx="962">
                  <c:v>0.79134333852106897</c:v>
                </c:pt>
                <c:pt idx="963">
                  <c:v>0.79216594074406399</c:v>
                </c:pt>
                <c:pt idx="964">
                  <c:v>0.79298854296705801</c:v>
                </c:pt>
                <c:pt idx="965">
                  <c:v>0.79381114519005302</c:v>
                </c:pt>
                <c:pt idx="966">
                  <c:v>0.79463374741304804</c:v>
                </c:pt>
                <c:pt idx="967">
                  <c:v>0.79545634963604295</c:v>
                </c:pt>
                <c:pt idx="968">
                  <c:v>0.79627895185903796</c:v>
                </c:pt>
                <c:pt idx="969">
                  <c:v>0.79710155408203298</c:v>
                </c:pt>
                <c:pt idx="970">
                  <c:v>0.797924156305028</c:v>
                </c:pt>
                <c:pt idx="971">
                  <c:v>0.79874675852802302</c:v>
                </c:pt>
                <c:pt idx="972">
                  <c:v>0.79956936075101703</c:v>
                </c:pt>
                <c:pt idx="973">
                  <c:v>0.80039196297401205</c:v>
                </c:pt>
                <c:pt idx="974">
                  <c:v>0.80121456519700696</c:v>
                </c:pt>
                <c:pt idx="975">
                  <c:v>0.80203716742000197</c:v>
                </c:pt>
                <c:pt idx="976">
                  <c:v>0.80285976964299699</c:v>
                </c:pt>
                <c:pt idx="977">
                  <c:v>0.80368237186599201</c:v>
                </c:pt>
                <c:pt idx="978">
                  <c:v>0.80450497408898702</c:v>
                </c:pt>
                <c:pt idx="979">
                  <c:v>0.80532757631198204</c:v>
                </c:pt>
                <c:pt idx="980">
                  <c:v>0.80615017853497595</c:v>
                </c:pt>
                <c:pt idx="981">
                  <c:v>0.80697278075797096</c:v>
                </c:pt>
                <c:pt idx="982">
                  <c:v>0.80779538298096598</c:v>
                </c:pt>
                <c:pt idx="983">
                  <c:v>0.808617985203961</c:v>
                </c:pt>
                <c:pt idx="984">
                  <c:v>0.80944058742695602</c:v>
                </c:pt>
                <c:pt idx="985">
                  <c:v>0.81026318964995003</c:v>
                </c:pt>
                <c:pt idx="986">
                  <c:v>0.81108579187294505</c:v>
                </c:pt>
                <c:pt idx="987">
                  <c:v>0.81190839409593996</c:v>
                </c:pt>
                <c:pt idx="988">
                  <c:v>0.81273099631893497</c:v>
                </c:pt>
                <c:pt idx="989">
                  <c:v>0.81355359854192999</c:v>
                </c:pt>
                <c:pt idx="990">
                  <c:v>0.81437620076492501</c:v>
                </c:pt>
                <c:pt idx="991">
                  <c:v>0.81519880298792002</c:v>
                </c:pt>
                <c:pt idx="992">
                  <c:v>0.81602140521091504</c:v>
                </c:pt>
                <c:pt idx="993">
                  <c:v>0.81684400743390995</c:v>
                </c:pt>
                <c:pt idx="994">
                  <c:v>0.81766660965690396</c:v>
                </c:pt>
                <c:pt idx="995">
                  <c:v>0.81848921187989898</c:v>
                </c:pt>
                <c:pt idx="996">
                  <c:v>0.819311814102894</c:v>
                </c:pt>
                <c:pt idx="997">
                  <c:v>0.82013441632588902</c:v>
                </c:pt>
                <c:pt idx="998">
                  <c:v>0.82095701854888403</c:v>
                </c:pt>
                <c:pt idx="999">
                  <c:v>0.82177962077187905</c:v>
                </c:pt>
              </c:numCache>
            </c:numRef>
          </c:xVal>
          <c:yVal>
            <c:numRef>
              <c:f>Sheet1!$H$7:$H$1006</c:f>
              <c:numCache>
                <c:formatCode>0.0###</c:formatCode>
                <c:ptCount val="10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3.5489955779455E-289</c:v>
                </c:pt>
                <c:pt idx="29">
                  <c:v>7.7946219985407394E-251</c:v>
                </c:pt>
                <c:pt idx="30">
                  <c:v>1.4060155860852699E-218</c:v>
                </c:pt>
                <c:pt idx="31">
                  <c:v>2.7569215943108599E-191</c:v>
                </c:pt>
                <c:pt idx="32">
                  <c:v>4.5382311534980096E-168</c:v>
                </c:pt>
                <c:pt idx="33">
                  <c:v>3.20150550452456E-148</c:v>
                </c:pt>
                <c:pt idx="34">
                  <c:v>3.5845483027190602E-131</c:v>
                </c:pt>
                <c:pt idx="35">
                  <c:v>1.83592150524313E-116</c:v>
                </c:pt>
                <c:pt idx="36">
                  <c:v>1.01776453311783E-103</c:v>
                </c:pt>
                <c:pt idx="37">
                  <c:v>1.23575476337867E-92</c:v>
                </c:pt>
                <c:pt idx="38">
                  <c:v>5.8700979973313399E-83</c:v>
                </c:pt>
                <c:pt idx="39">
                  <c:v>1.7629008283444499E-74</c:v>
                </c:pt>
                <c:pt idx="40">
                  <c:v>4.9888384698641902E-67</c:v>
                </c:pt>
                <c:pt idx="41">
                  <c:v>1.8567797497892701E-60</c:v>
                </c:pt>
                <c:pt idx="42">
                  <c:v>1.2023486440694999E-54</c:v>
                </c:pt>
                <c:pt idx="43">
                  <c:v>1.7148614776093498E-49</c:v>
                </c:pt>
                <c:pt idx="44">
                  <c:v>6.5770369011486403E-45</c:v>
                </c:pt>
                <c:pt idx="45">
                  <c:v>8.03653385965463E-41</c:v>
                </c:pt>
                <c:pt idx="46">
                  <c:v>3.6152128433758199E-37</c:v>
                </c:pt>
                <c:pt idx="47">
                  <c:v>6.7757422673094504E-34</c:v>
                </c:pt>
                <c:pt idx="48">
                  <c:v>5.8840156845122698E-31</c:v>
                </c:pt>
                <c:pt idx="49">
                  <c:v>2.59434487222799E-28</c:v>
                </c:pt>
                <c:pt idx="50">
                  <c:v>6.2858049275591399E-26</c:v>
                </c:pt>
                <c:pt idx="51">
                  <c:v>8.9626724853145202E-24</c:v>
                </c:pt>
                <c:pt idx="52">
                  <c:v>7.9822929452132498E-22</c:v>
                </c:pt>
                <c:pt idx="53">
                  <c:v>4.6771209820617098E-20</c:v>
                </c:pt>
                <c:pt idx="54">
                  <c:v>1.8866597838788E-18</c:v>
                </c:pt>
                <c:pt idx="55">
                  <c:v>5.4517297983066798E-17</c:v>
                </c:pt>
                <c:pt idx="56">
                  <c:v>1.16858552844183E-15</c:v>
                </c:pt>
                <c:pt idx="57">
                  <c:v>1.9160957292135699E-14</c:v>
                </c:pt>
                <c:pt idx="58">
                  <c:v>2.4693278842015001E-13</c:v>
                </c:pt>
                <c:pt idx="59">
                  <c:v>2.5618661577518699E-12</c:v>
                </c:pt>
                <c:pt idx="60">
                  <c:v>2.1856251854211599E-11</c:v>
                </c:pt>
                <c:pt idx="61">
                  <c:v>1.5625284065615801E-10</c:v>
                </c:pt>
                <c:pt idx="62">
                  <c:v>9.5192069951608691E-10</c:v>
                </c:pt>
                <c:pt idx="63">
                  <c:v>5.0163770588728598E-9</c:v>
                </c:pt>
                <c:pt idx="64">
                  <c:v>2.31737903946854E-8</c:v>
                </c:pt>
                <c:pt idx="65">
                  <c:v>9.4975380431739103E-8</c:v>
                </c:pt>
                <c:pt idx="66">
                  <c:v>3.4904605364530299E-7</c:v>
                </c:pt>
                <c:pt idx="67">
                  <c:v>1.16141342857653E-6</c:v>
                </c:pt>
                <c:pt idx="68">
                  <c:v>3.5292052226608798E-6</c:v>
                </c:pt>
                <c:pt idx="69">
                  <c:v>9.8703630658923193E-6</c:v>
                </c:pt>
                <c:pt idx="70">
                  <c:v>2.55861009172853E-5</c:v>
                </c:pt>
                <c:pt idx="71">
                  <c:v>6.1864786104622195E-5</c:v>
                </c:pt>
                <c:pt idx="72">
                  <c:v>1.4032730007039899E-4</c:v>
                </c:pt>
                <c:pt idx="73">
                  <c:v>3.0016240039246401E-4</c:v>
                </c:pt>
                <c:pt idx="74">
                  <c:v>6.0832038743289401E-4</c:v>
                </c:pt>
                <c:pt idx="75">
                  <c:v>1.1730840579423499E-3</c:v>
                </c:pt>
                <c:pt idx="76">
                  <c:v>2.1609111563146398E-3</c:v>
                </c:pt>
                <c:pt idx="77">
                  <c:v>3.8158811808165498E-3</c:v>
                </c:pt>
                <c:pt idx="78">
                  <c:v>6.4804637892137097E-3</c:v>
                </c:pt>
                <c:pt idx="79">
                  <c:v>1.0615766596053801E-2</c:v>
                </c:pt>
                <c:pt idx="80">
                  <c:v>1.6819030697427899E-2</c:v>
                </c:pt>
                <c:pt idx="81">
                  <c:v>2.5836013443298601E-2</c:v>
                </c:pt>
                <c:pt idx="82">
                  <c:v>3.8566076399672397E-2</c:v>
                </c:pt>
                <c:pt idx="83">
                  <c:v>5.60582748581719E-2</c:v>
                </c:pt>
                <c:pt idx="84">
                  <c:v>7.9497465428551503E-2</c:v>
                </c:pt>
                <c:pt idx="85">
                  <c:v>0.1101803144512</c:v>
                </c:pt>
                <c:pt idx="86">
                  <c:v>0.14948198862088999</c:v>
                </c:pt>
                <c:pt idx="87">
                  <c:v>0.19881512965347201</c:v>
                </c:pt>
                <c:pt idx="88">
                  <c:v>0.25958336669362397</c:v>
                </c:pt>
                <c:pt idx="89">
                  <c:v>0.33313204471589097</c:v>
                </c:pt>
                <c:pt idx="90">
                  <c:v>0.42069902164193901</c:v>
                </c:pt>
                <c:pt idx="91">
                  <c:v>0.52336832254110899</c:v>
                </c:pt>
                <c:pt idx="92">
                  <c:v>0.642029174834436</c:v>
                </c:pt>
                <c:pt idx="93">
                  <c:v>0.77734254097024003</c:v>
                </c:pt>
                <c:pt idx="94">
                  <c:v>0.92971678018685999</c:v>
                </c:pt>
                <c:pt idx="95">
                  <c:v>1.0992935737220131</c:v>
                </c:pt>
                <c:pt idx="96">
                  <c:v>1.285944794969534</c:v>
                </c:pt>
                <c:pt idx="97">
                  <c:v>1.489280640504753</c:v>
                </c:pt>
                <c:pt idx="98">
                  <c:v>1.708669084695168</c:v>
                </c:pt>
                <c:pt idx="99">
                  <c:v>1.943266584951469</c:v>
                </c:pt>
                <c:pt idx="100">
                  <c:v>2.1920599313401761</c:v>
                </c:pt>
                <c:pt idx="101">
                  <c:v>2.4539191690755682</c:v>
                </c:pt>
                <c:pt idx="102">
                  <c:v>2.7276615758126201</c:v>
                </c:pt>
                <c:pt idx="103">
                  <c:v>3.0121266892251062</c:v>
                </c:pt>
                <c:pt idx="104">
                  <c:v>3.3062622960590429</c:v>
                </c:pt>
                <c:pt idx="105">
                  <c:v>3.6092210659715098</c:v>
                </c:pt>
                <c:pt idx="106">
                  <c:v>3.920467121175494</c:v>
                </c:pt>
                <c:pt idx="107">
                  <c:v>4.2398912904743904</c:v>
                </c:pt>
                <c:pt idx="108">
                  <c:v>4.5679331561403744</c:v>
                </c:pt>
                <c:pt idx="109">
                  <c:v>4.9057073458709706</c:v>
                </c:pt>
                <c:pt idx="110">
                  <c:v>5.2551309352974753</c:v>
                </c:pt>
                <c:pt idx="111">
                  <c:v>5.6190483567278386</c:v>
                </c:pt>
                <c:pt idx="112">
                  <c:v>6.0013498120996731</c:v>
                </c:pt>
                <c:pt idx="113">
                  <c:v>6.4070786689601356</c:v>
                </c:pt>
                <c:pt idx="114">
                  <c:v>6.8425222926387086</c:v>
                </c:pt>
                <c:pt idx="115">
                  <c:v>7.3152786478183156</c:v>
                </c:pt>
                <c:pt idx="116">
                  <c:v>7.8342870369986786</c:v>
                </c:pt>
                <c:pt idx="117">
                  <c:v>8.4098047267901634</c:v>
                </c:pt>
                <c:pt idx="118">
                  <c:v>9.0533012936446902</c:v>
                </c:pt>
                <c:pt idx="119">
                  <c:v>9.7772291405610883</c:v>
                </c:pt>
                <c:pt idx="120">
                  <c:v>10.594612652446701</c:v>
                </c:pt>
                <c:pt idx="121">
                  <c:v>11.518382473459409</c:v>
                </c:pt>
                <c:pt idx="122">
                  <c:v>12.560370644477731</c:v>
                </c:pt>
                <c:pt idx="123">
                  <c:v>13.72988550485765</c:v>
                </c:pt>
                <c:pt idx="124">
                  <c:v>15.031814542629769</c:v>
                </c:pt>
                <c:pt idx="125">
                  <c:v>16.464272865668601</c:v>
                </c:pt>
                <c:pt idx="126">
                  <c:v>18.01593597420797</c:v>
                </c:pt>
                <c:pt idx="127">
                  <c:v>19.663368024856371</c:v>
                </c:pt>
                <c:pt idx="128">
                  <c:v>21.368858068418849</c:v>
                </c:pt>
                <c:pt idx="129">
                  <c:v>23.079451803716129</c:v>
                </c:pt>
                <c:pt idx="130">
                  <c:v>24.727928796677201</c:v>
                </c:pt>
                <c:pt idx="131">
                  <c:v>26.236328314359461</c:v>
                </c:pt>
                <c:pt idx="132">
                  <c:v>27.52220934502412</c:v>
                </c:pt>
                <c:pt idx="133">
                  <c:v>28.50717174884613</c:v>
                </c:pt>
                <c:pt idx="134">
                  <c:v>29.12642245402785</c:v>
                </c:pt>
                <c:pt idx="135">
                  <c:v>29.337603545461381</c:v>
                </c:pt>
                <c:pt idx="136">
                  <c:v>29.20365156873936</c:v>
                </c:pt>
                <c:pt idx="137">
                  <c:v>28.808857935780459</c:v>
                </c:pt>
                <c:pt idx="138">
                  <c:v>28.17210950961308</c:v>
                </c:pt>
                <c:pt idx="139">
                  <c:v>27.321861728398641</c:v>
                </c:pt>
                <c:pt idx="140">
                  <c:v>26.293681814281769</c:v>
                </c:pt>
                <c:pt idx="141">
                  <c:v>25.12738050157499</c:v>
                </c:pt>
                <c:pt idx="142">
                  <c:v>23.864099314652119</c:v>
                </c:pt>
                <c:pt idx="143">
                  <c:v>22.54367859322112</c:v>
                </c:pt>
                <c:pt idx="144">
                  <c:v>21.20254208663583</c:v>
                </c:pt>
                <c:pt idx="145">
                  <c:v>19.872222820678711</c:v>
                </c:pt>
                <c:pt idx="146">
                  <c:v>18.578547488719479</c:v>
                </c:pt>
                <c:pt idx="147">
                  <c:v>17.341411574997078</c:v>
                </c:pt>
                <c:pt idx="148">
                  <c:v>16.175024014256341</c:v>
                </c:pt>
                <c:pt idx="149">
                  <c:v>15.088478675704019</c:v>
                </c:pt>
                <c:pt idx="150">
                  <c:v>14.0865142932695</c:v>
                </c:pt>
                <c:pt idx="151">
                  <c:v>13.17034571763303</c:v>
                </c:pt>
                <c:pt idx="152">
                  <c:v>12.33847860936555</c:v>
                </c:pt>
                <c:pt idx="153">
                  <c:v>11.587449814948309</c:v>
                </c:pt>
                <c:pt idx="154">
                  <c:v>10.91246206976461</c:v>
                </c:pt>
                <c:pt idx="155">
                  <c:v>10.30790213588398</c:v>
                </c:pt>
                <c:pt idx="156">
                  <c:v>9.7677455944964748</c:v>
                </c:pt>
                <c:pt idx="157">
                  <c:v>9.2858599767287995</c:v>
                </c:pt>
                <c:pt idx="158">
                  <c:v>8.8562219537511488</c:v>
                </c:pt>
                <c:pt idx="159">
                  <c:v>8.4730652337445562</c:v>
                </c:pt>
                <c:pt idx="160">
                  <c:v>8.1309747956692604</c:v>
                </c:pt>
                <c:pt idx="161">
                  <c:v>7.824941039776351</c:v>
                </c:pt>
                <c:pt idx="162">
                  <c:v>7.5503849967942136</c:v>
                </c:pt>
                <c:pt idx="163">
                  <c:v>7.3031633234331403</c:v>
                </c:pt>
                <c:pt idx="164">
                  <c:v>7.0795596531854326</c:v>
                </c:pt>
                <c:pt idx="165">
                  <c:v>6.8762670732010198</c:v>
                </c:pt>
                <c:pt idx="166">
                  <c:v>6.69036508249566</c:v>
                </c:pt>
                <c:pt idx="167">
                  <c:v>6.5192933271428499</c:v>
                </c:pt>
                <c:pt idx="168">
                  <c:v>6.3608236524321162</c:v>
                </c:pt>
                <c:pt idx="169">
                  <c:v>6.2130314988451936</c:v>
                </c:pt>
                <c:pt idx="170">
                  <c:v>6.0742673372388314</c:v>
                </c:pt>
                <c:pt idx="171">
                  <c:v>5.9431286343481604</c:v>
                </c:pt>
                <c:pt idx="172">
                  <c:v>5.8184327175640664</c:v>
                </c:pt>
                <c:pt idx="173">
                  <c:v>5.6991908332838701</c:v>
                </c:pt>
                <c:pt idx="174">
                  <c:v>5.584583641551438</c:v>
                </c:pt>
                <c:pt idx="175">
                  <c:v>5.4739383457384889</c:v>
                </c:pt>
                <c:pt idx="176">
                  <c:v>5.3667076114958867</c:v>
                </c:pt>
                <c:pt idx="177">
                  <c:v>5.2624503813039096</c:v>
                </c:pt>
                <c:pt idx="178">
                  <c:v>5.1608146403492761</c:v>
                </c:pt>
                <c:pt idx="179">
                  <c:v>5.0615221387060361</c:v>
                </c:pt>
                <c:pt idx="180">
                  <c:v>4.9643550270490833</c:v>
                </c:pt>
                <c:pt idx="181">
                  <c:v>4.8691443212658498</c:v>
                </c:pt>
                <c:pt idx="182">
                  <c:v>4.7757600774500402</c:v>
                </c:pt>
                <c:pt idx="183">
                  <c:v>4.6841031339855936</c:v>
                </c:pt>
                <c:pt idx="184">
                  <c:v>4.5940982619233566</c:v>
                </c:pt>
                <c:pt idx="185">
                  <c:v>4.5056885579991306</c:v>
                </c:pt>
                <c:pt idx="186">
                  <c:v>4.4188309152656728</c:v>
                </c:pt>
                <c:pt idx="187">
                  <c:v>4.3334924129240404</c:v>
                </c:pt>
                <c:pt idx="188">
                  <c:v>4.2496474779543503</c:v>
                </c:pt>
                <c:pt idx="189">
                  <c:v>4.1672756850389314</c:v>
                </c:pt>
                <c:pt idx="190">
                  <c:v>4.086360076696784</c:v>
                </c:pt>
                <c:pt idx="191">
                  <c:v>4.0068859013996603</c:v>
                </c:pt>
                <c:pt idx="192">
                  <c:v>3.9288396828711809</c:v>
                </c:pt>
                <c:pt idx="193">
                  <c:v>3.8522085481838331</c:v>
                </c:pt>
                <c:pt idx="194">
                  <c:v>3.776979755291793</c:v>
                </c:pt>
                <c:pt idx="195">
                  <c:v>3.70314037207921</c:v>
                </c:pt>
                <c:pt idx="196">
                  <c:v>3.6306770688158831</c:v>
                </c:pt>
                <c:pt idx="197">
                  <c:v>3.559575994148676</c:v>
                </c:pt>
                <c:pt idx="198">
                  <c:v>3.489822711538233</c:v>
                </c:pt>
                <c:pt idx="199">
                  <c:v>3.4214021785356481</c:v>
                </c:pt>
                <c:pt idx="200">
                  <c:v>3.3542987556586481</c:v>
                </c:pt>
                <c:pt idx="201">
                  <c:v>3.2884962350461748</c:v>
                </c:pt>
                <c:pt idx="202">
                  <c:v>3.223977881711297</c:v>
                </c:pt>
                <c:pt idx="203">
                  <c:v>3.160726482222914</c:v>
                </c:pt>
                <c:pt idx="204">
                  <c:v>3.0987243971571599</c:v>
                </c:pt>
                <c:pt idx="205">
                  <c:v>3.0379536147790169</c:v>
                </c:pt>
                <c:pt idx="206">
                  <c:v>2.978395804233799</c:v>
                </c:pt>
                <c:pt idx="207">
                  <c:v>2.9200323671193611</c:v>
                </c:pt>
                <c:pt idx="208">
                  <c:v>2.862844486730856</c:v>
                </c:pt>
                <c:pt idx="209">
                  <c:v>2.806813174565272</c:v>
                </c:pt>
                <c:pt idx="210">
                  <c:v>2.7519193138766989</c:v>
                </c:pt>
                <c:pt idx="211">
                  <c:v>2.6981437002115598</c:v>
                </c:pt>
                <c:pt idx="212">
                  <c:v>2.6454670789442658</c:v>
                </c:pt>
                <c:pt idx="213">
                  <c:v>2.5938701798925812</c:v>
                </c:pt>
                <c:pt idx="214">
                  <c:v>2.5433337491279051</c:v>
                </c:pt>
                <c:pt idx="215">
                  <c:v>2.4938385781163421</c:v>
                </c:pt>
                <c:pt idx="216">
                  <c:v>2.4453655303366051</c:v>
                </c:pt>
                <c:pt idx="217">
                  <c:v>2.3978955655241752</c:v>
                </c:pt>
                <c:pt idx="218">
                  <c:v>2.3514097616900931</c:v>
                </c:pt>
                <c:pt idx="219">
                  <c:v>2.3058893350589571</c:v>
                </c:pt>
                <c:pt idx="220">
                  <c:v>2.2613156580652749</c:v>
                </c:pt>
                <c:pt idx="221">
                  <c:v>2.2176702755407751</c:v>
                </c:pt>
                <c:pt idx="222">
                  <c:v>2.1749349192188001</c:v>
                </c:pt>
                <c:pt idx="223">
                  <c:v>2.1330915206745602</c:v>
                </c:pt>
                <c:pt idx="224">
                  <c:v>2.0921222228134129</c:v>
                </c:pt>
                <c:pt idx="225">
                  <c:v>2.0520093900125631</c:v>
                </c:pt>
                <c:pt idx="226">
                  <c:v>2.0127356170150601</c:v>
                </c:pt>
                <c:pt idx="227">
                  <c:v>1.974283736668877</c:v>
                </c:pt>
                <c:pt idx="228">
                  <c:v>1.936636826597955</c:v>
                </c:pt>
                <c:pt idx="229">
                  <c:v>1.8997782148865461</c:v>
                </c:pt>
                <c:pt idx="230">
                  <c:v>1.863691484852932</c:v>
                </c:pt>
                <c:pt idx="231">
                  <c:v>1.8283604789836401</c:v>
                </c:pt>
                <c:pt idx="232">
                  <c:v>1.793769302094627</c:v>
                </c:pt>
                <c:pt idx="233">
                  <c:v>1.7599023237814579</c:v>
                </c:pt>
                <c:pt idx="234">
                  <c:v>1.7267441802164241</c:v>
                </c:pt>
                <c:pt idx="235">
                  <c:v>1.6942797753466181</c:v>
                </c:pt>
                <c:pt idx="236">
                  <c:v>1.662494281543361</c:v>
                </c:pt>
                <c:pt idx="237">
                  <c:v>1.631373139749895</c:v>
                </c:pt>
                <c:pt idx="238">
                  <c:v>1.6009020591711201</c:v>
                </c:pt>
                <c:pt idx="239">
                  <c:v>1.571067016546053</c:v>
                </c:pt>
                <c:pt idx="240">
                  <c:v>1.541854255040882</c:v>
                </c:pt>
                <c:pt idx="241">
                  <c:v>1.513250282797882</c:v>
                </c:pt>
                <c:pt idx="242">
                  <c:v>1.485241871172873</c:v>
                </c:pt>
                <c:pt idx="243">
                  <c:v>1.457816052691679</c:v>
                </c:pt>
                <c:pt idx="244">
                  <c:v>1.4309601187537859</c:v>
                </c:pt>
                <c:pt idx="245">
                  <c:v>1.4046616171094031</c:v>
                </c:pt>
                <c:pt idx="246">
                  <c:v>1.378908349134222</c:v>
                </c:pt>
                <c:pt idx="247">
                  <c:v>1.3536883669242701</c:v>
                </c:pt>
                <c:pt idx="248">
                  <c:v>1.328989970231867</c:v>
                </c:pt>
                <c:pt idx="249">
                  <c:v>1.3048017032617769</c:v>
                </c:pt>
                <c:pt idx="250">
                  <c:v>1.281112351345437</c:v>
                </c:pt>
                <c:pt idx="251">
                  <c:v>1.2579109375097171</c:v>
                </c:pt>
                <c:pt idx="252">
                  <c:v>1.2351867189553769</c:v>
                </c:pt>
                <c:pt idx="253">
                  <c:v>1.2129291834592071</c:v>
                </c:pt>
                <c:pt idx="254">
                  <c:v>1.191128045712752</c:v>
                </c:pt>
                <c:pt idx="255">
                  <c:v>1.169773243609467</c:v>
                </c:pt>
                <c:pt idx="256">
                  <c:v>1.148854934491208</c:v>
                </c:pt>
                <c:pt idx="257">
                  <c:v>1.1283634913640559</c:v>
                </c:pt>
                <c:pt idx="258">
                  <c:v>1.108289499092644</c:v>
                </c:pt>
                <c:pt idx="259">
                  <c:v>1.0886237505813721</c:v>
                </c:pt>
                <c:pt idx="260">
                  <c:v>1.0693572429501921</c:v>
                </c:pt>
                <c:pt idx="261">
                  <c:v>1.050481173711945</c:v>
                </c:pt>
                <c:pt idx="262">
                  <c:v>1.0319869369576451</c:v>
                </c:pt>
                <c:pt idx="263">
                  <c:v>1.013866119555477</c:v>
                </c:pt>
                <c:pt idx="264">
                  <c:v>0.99611049736878499</c:v>
                </c:pt>
                <c:pt idx="265">
                  <c:v>0.97871203149779096</c:v>
                </c:pt>
                <c:pt idx="266">
                  <c:v>0.96166286454934102</c:v>
                </c:pt>
                <c:pt idx="267">
                  <c:v>0.94495531693853096</c:v>
                </c:pt>
                <c:pt idx="268">
                  <c:v>0.92858188322567703</c:v>
                </c:pt>
                <c:pt idx="269">
                  <c:v>0.91253522849171298</c:v>
                </c:pt>
                <c:pt idx="270">
                  <c:v>0.89680818475477497</c:v>
                </c:pt>
                <c:pt idx="271">
                  <c:v>0.88139374743038801</c:v>
                </c:pt>
                <c:pt idx="272">
                  <c:v>0.86628507183740699</c:v>
                </c:pt>
                <c:pt idx="273">
                  <c:v>0.85147546975156796</c:v>
                </c:pt>
                <c:pt idx="274">
                  <c:v>0.83695840600828197</c:v>
                </c:pt>
                <c:pt idx="275">
                  <c:v>0.82272749515603705</c:v>
                </c:pt>
                <c:pt idx="276">
                  <c:v>0.80877649816161901</c:v>
                </c:pt>
                <c:pt idx="277">
                  <c:v>0.79509931916809595</c:v>
                </c:pt>
                <c:pt idx="278">
                  <c:v>0.78169000230638797</c:v>
                </c:pt>
                <c:pt idx="279">
                  <c:v>0.76854272856105899</c:v>
                </c:pt>
                <c:pt idx="280">
                  <c:v>0.75565181269081305</c:v>
                </c:pt>
                <c:pt idx="281">
                  <c:v>0.74301170020402696</c:v>
                </c:pt>
                <c:pt idx="282">
                  <c:v>0.73061696438958001</c:v>
                </c:pt>
                <c:pt idx="283">
                  <c:v>0.71846230340302797</c:v>
                </c:pt>
                <c:pt idx="284">
                  <c:v>0.70654253740817696</c:v>
                </c:pt>
                <c:pt idx="285">
                  <c:v>0.69485260577391506</c:v>
                </c:pt>
                <c:pt idx="286">
                  <c:v>0.683387564326151</c:v>
                </c:pt>
                <c:pt idx="287">
                  <c:v>0.67214258265456295</c:v>
                </c:pt>
                <c:pt idx="288">
                  <c:v>0.66111294147385702</c:v>
                </c:pt>
                <c:pt idx="289">
                  <c:v>0.65029403003910002</c:v>
                </c:pt>
                <c:pt idx="290">
                  <c:v>0.63968134361469597</c:v>
                </c:pt>
                <c:pt idx="291">
                  <c:v>0.62927048099648097</c:v>
                </c:pt>
                <c:pt idx="292">
                  <c:v>0.61905714208637797</c:v>
                </c:pt>
                <c:pt idx="293">
                  <c:v>0.609037125519028</c:v>
                </c:pt>
                <c:pt idx="294">
                  <c:v>0.59920632633973603</c:v>
                </c:pt>
                <c:pt idx="295">
                  <c:v>0.58956073373309303</c:v>
                </c:pt>
                <c:pt idx="296">
                  <c:v>0.58009642880155898</c:v>
                </c:pt>
                <c:pt idx="297">
                  <c:v>0.57080958239329604</c:v>
                </c:pt>
                <c:pt idx="298">
                  <c:v>0.56169645297849602</c:v>
                </c:pt>
                <c:pt idx="299">
                  <c:v>0.552753384573477</c:v>
                </c:pt>
                <c:pt idx="300">
                  <c:v>0.54397680471173004</c:v>
                </c:pt>
                <c:pt idx="301">
                  <c:v>0.53536322246116597</c:v>
                </c:pt>
                <c:pt idx="302">
                  <c:v>0.52690922648675598</c:v>
                </c:pt>
                <c:pt idx="303">
                  <c:v>0.51861148315775296</c:v>
                </c:pt>
                <c:pt idx="304">
                  <c:v>0.51046673469870196</c:v>
                </c:pt>
                <c:pt idx="305">
                  <c:v>0.50247179738341996</c:v>
                </c:pt>
                <c:pt idx="306">
                  <c:v>0.49462355977112799</c:v>
                </c:pt>
                <c:pt idx="307">
                  <c:v>0.48691898098393699</c:v>
                </c:pt>
                <c:pt idx="308">
                  <c:v>0.47935508902485002</c:v>
                </c:pt>
                <c:pt idx="309">
                  <c:v>0.47192897913551002</c:v>
                </c:pt>
                <c:pt idx="310">
                  <c:v>0.464637812192846</c:v>
                </c:pt>
                <c:pt idx="311">
                  <c:v>0.45747881314384697</c:v>
                </c:pt>
                <c:pt idx="312">
                  <c:v>0.45044926947766101</c:v>
                </c:pt>
                <c:pt idx="313">
                  <c:v>0.44354652973422598</c:v>
                </c:pt>
                <c:pt idx="314">
                  <c:v>0.43676800204865901</c:v>
                </c:pt>
                <c:pt idx="315">
                  <c:v>0.43011115273063599</c:v>
                </c:pt>
                <c:pt idx="316">
                  <c:v>0.42357350487798001</c:v>
                </c:pt>
                <c:pt idx="317">
                  <c:v>0.41715263702373601</c:v>
                </c:pt>
                <c:pt idx="318">
                  <c:v>0.410846181815959</c:v>
                </c:pt>
                <c:pt idx="319">
                  <c:v>0.40465182472949801</c:v>
                </c:pt>
                <c:pt idx="320">
                  <c:v>0.398567302809053</c:v>
                </c:pt>
                <c:pt idx="321">
                  <c:v>0.39259040344278701</c:v>
                </c:pt>
                <c:pt idx="322">
                  <c:v>0.38671896316580101</c:v>
                </c:pt>
                <c:pt idx="323">
                  <c:v>0.38095086649277698</c:v>
                </c:pt>
                <c:pt idx="324">
                  <c:v>0.37528404477911098</c:v>
                </c:pt>
                <c:pt idx="325">
                  <c:v>0.36971647510988498</c:v>
                </c:pt>
                <c:pt idx="326">
                  <c:v>0.364246179216002</c:v>
                </c:pt>
                <c:pt idx="327">
                  <c:v>0.35887122241686398</c:v>
                </c:pt>
                <c:pt idx="328">
                  <c:v>0.35358971258895</c:v>
                </c:pt>
                <c:pt idx="329">
                  <c:v>0.348399799159686</c:v>
                </c:pt>
                <c:pt idx="330">
                  <c:v>0.34329967212599399</c:v>
                </c:pt>
                <c:pt idx="331">
                  <c:v>0.33828756109693597</c:v>
                </c:pt>
                <c:pt idx="332">
                  <c:v>0.333361734359861</c:v>
                </c:pt>
                <c:pt idx="333">
                  <c:v>0.328520497969503</c:v>
                </c:pt>
                <c:pt idx="334">
                  <c:v>0.32376219485944802</c:v>
                </c:pt>
                <c:pt idx="335">
                  <c:v>0.31908520397545198</c:v>
                </c:pt>
                <c:pt idx="336">
                  <c:v>0.31448793943005798</c:v>
                </c:pt>
                <c:pt idx="337">
                  <c:v>0.30996884967799399</c:v>
                </c:pt>
                <c:pt idx="338">
                  <c:v>0.30552641671184799</c:v>
                </c:pt>
                <c:pt idx="339">
                  <c:v>0.30115915527751203</c:v>
                </c:pt>
                <c:pt idx="340">
                  <c:v>0.29686561210890999</c:v>
                </c:pt>
                <c:pt idx="341">
                  <c:v>0.29264436518153703</c:v>
                </c:pt>
                <c:pt idx="342">
                  <c:v>0.28849402298433802</c:v>
                </c:pt>
                <c:pt idx="343">
                  <c:v>0.28441322380947098</c:v>
                </c:pt>
                <c:pt idx="344">
                  <c:v>0.28040063505951202</c:v>
                </c:pt>
                <c:pt idx="345">
                  <c:v>0.27645495257167002</c:v>
                </c:pt>
                <c:pt idx="346">
                  <c:v>0.27257489995857598</c:v>
                </c:pt>
                <c:pt idx="347">
                  <c:v>0.26875922796524598</c:v>
                </c:pt>
                <c:pt idx="348">
                  <c:v>0.26500671384180602</c:v>
                </c:pt>
                <c:pt idx="349">
                  <c:v>0.26131616073158198</c:v>
                </c:pt>
                <c:pt idx="350">
                  <c:v>0.25768639707417301</c:v>
                </c:pt>
                <c:pt idx="351">
                  <c:v>0.25411627602313502</c:v>
                </c:pt>
                <c:pt idx="352">
                  <c:v>0.2506046748779</c:v>
                </c:pt>
                <c:pt idx="353">
                  <c:v>0.24715049452957399</c:v>
                </c:pt>
                <c:pt idx="354">
                  <c:v>0.243752658920277</c:v>
                </c:pt>
                <c:pt idx="355">
                  <c:v>0.24041011451566</c:v>
                </c:pt>
                <c:pt idx="356">
                  <c:v>0.237121829790294</c:v>
                </c:pt>
                <c:pt idx="357">
                  <c:v>0.23388679472558899</c:v>
                </c:pt>
                <c:pt idx="358">
                  <c:v>0.23070402031992701</c:v>
                </c:pt>
                <c:pt idx="359">
                  <c:v>0.22757253811071201</c:v>
                </c:pt>
                <c:pt idx="360">
                  <c:v>0.22449139970802801</c:v>
                </c:pt>
                <c:pt idx="361">
                  <c:v>0.221459676339615</c:v>
                </c:pt>
                <c:pt idx="362">
                  <c:v>0.21847645840687299</c:v>
                </c:pt>
                <c:pt idx="363">
                  <c:v>0.21554085505162099</c:v>
                </c:pt>
                <c:pt idx="364">
                  <c:v>0.21265199373334201</c:v>
                </c:pt>
                <c:pt idx="365">
                  <c:v>0.20980901981663599</c:v>
                </c:pt>
                <c:pt idx="366">
                  <c:v>0.207011096168638</c:v>
                </c:pt>
                <c:pt idx="367">
                  <c:v>0.20425740276614701</c:v>
                </c:pt>
                <c:pt idx="368">
                  <c:v>0.201547136312207</c:v>
                </c:pt>
                <c:pt idx="369">
                  <c:v>0.19887950986192501</c:v>
                </c:pt>
                <c:pt idx="370">
                  <c:v>0.196253752457273</c:v>
                </c:pt>
                <c:pt idx="371">
                  <c:v>0.19366910877065299</c:v>
                </c:pt>
                <c:pt idx="372">
                  <c:v>0.191124838757014</c:v>
                </c:pt>
                <c:pt idx="373">
                  <c:v>0.18862021731429501</c:v>
                </c:pt>
                <c:pt idx="374">
                  <c:v>0.18615453395197901</c:v>
                </c:pt>
                <c:pt idx="375">
                  <c:v>0.18372709246757801</c:v>
                </c:pt>
                <c:pt idx="376">
                  <c:v>0.18133721063081701</c:v>
                </c:pt>
                <c:pt idx="377">
                  <c:v>0.17898421987535401</c:v>
                </c:pt>
                <c:pt idx="378">
                  <c:v>0.17666746499782099</c:v>
                </c:pt>
                <c:pt idx="379">
                  <c:v>0.17438630386402501</c:v>
                </c:pt>
                <c:pt idx="380">
                  <c:v>0.17214010712211</c:v>
                </c:pt>
                <c:pt idx="381">
                  <c:v>0.16992825792252</c:v>
                </c:pt>
                <c:pt idx="382">
                  <c:v>0.16775015164458201</c:v>
                </c:pt>
                <c:pt idx="383">
                  <c:v>0.16560519562954801</c:v>
                </c:pt>
                <c:pt idx="384">
                  <c:v>0.163492808919941</c:v>
                </c:pt>
                <c:pt idx="385">
                  <c:v>0.161412422005033</c:v>
                </c:pt>
                <c:pt idx="386">
                  <c:v>0.15936347657231201</c:v>
                </c:pt>
                <c:pt idx="387">
                  <c:v>0.15734542526478901</c:v>
                </c:pt>
                <c:pt idx="388">
                  <c:v>0.15535773144399401</c:v>
                </c:pt>
                <c:pt idx="389">
                  <c:v>0.15339986895852301</c:v>
                </c:pt>
                <c:pt idx="390">
                  <c:v>0.151471321917998</c:v>
                </c:pt>
                <c:pt idx="391">
                  <c:v>0.14957158447230001</c:v>
                </c:pt>
                <c:pt idx="392">
                  <c:v>0.147700160595957</c:v>
                </c:pt>
                <c:pt idx="393">
                  <c:v>0.14585656387754201</c:v>
                </c:pt>
                <c:pt idx="394">
                  <c:v>0.14404031731397199</c:v>
                </c:pt>
                <c:pt idx="395">
                  <c:v>0.142250953109575</c:v>
                </c:pt>
                <c:pt idx="396">
                  <c:v>0.14048801247981699</c:v>
                </c:pt>
                <c:pt idx="397">
                  <c:v>0.13875104545956701</c:v>
                </c:pt>
                <c:pt idx="398">
                  <c:v>0.13703961071579299</c:v>
                </c:pt>
                <c:pt idx="399">
                  <c:v>0.13535327536457001</c:v>
                </c:pt>
                <c:pt idx="400">
                  <c:v>0.13369161479231201</c:v>
                </c:pt>
                <c:pt idx="401">
                  <c:v>0.13205421248110399</c:v>
                </c:pt>
                <c:pt idx="402">
                  <c:v>0.13044065983804601</c:v>
                </c:pt>
                <c:pt idx="403">
                  <c:v>0.12885055602850901</c:v>
                </c:pt>
                <c:pt idx="404">
                  <c:v>0.12728350781320499</c:v>
                </c:pt>
                <c:pt idx="405">
                  <c:v>0.125739129388971</c:v>
                </c:pt>
                <c:pt idx="406">
                  <c:v>0.124217042233198</c:v>
                </c:pt>
                <c:pt idx="407">
                  <c:v>0.122716874951784</c:v>
                </c:pt>
                <c:pt idx="408">
                  <c:v>0.121238263130556</c:v>
                </c:pt>
                <c:pt idx="409">
                  <c:v>0.11978084919005701</c:v>
                </c:pt>
                <c:pt idx="410">
                  <c:v>0.118344282243625</c:v>
                </c:pt>
                <c:pt idx="411">
                  <c:v>0.116928217958677</c:v>
                </c:pt>
                <c:pt idx="412">
                  <c:v>0.11553231842113</c:v>
                </c:pt>
                <c:pt idx="413">
                  <c:v>0.11415625200287501</c:v>
                </c:pt>
                <c:pt idx="414">
                  <c:v>0.112799693232233</c:v>
                </c:pt>
                <c:pt idx="415">
                  <c:v>0.11146232266732101</c:v>
                </c:pt>
                <c:pt idx="416">
                  <c:v>0.11014382677225899</c:v>
                </c:pt>
                <c:pt idx="417">
                  <c:v>0.10884389779614601</c:v>
                </c:pt>
                <c:pt idx="418">
                  <c:v>0.107562233654745</c:v>
                </c:pt>
                <c:pt idx="419">
                  <c:v>0.106298537814801</c:v>
                </c:pt>
                <c:pt idx="420">
                  <c:v>0.10505251918094401</c:v>
                </c:pt>
                <c:pt idx="421">
                  <c:v>0.1038238919851</c:v>
                </c:pt>
                <c:pt idx="422">
                  <c:v>0.102612375678356</c:v>
                </c:pt>
                <c:pt idx="423">
                  <c:v>0.101417694825233</c:v>
                </c:pt>
                <c:pt idx="424">
                  <c:v>0.10023957900027999</c:v>
                </c:pt>
                <c:pt idx="425">
                  <c:v>9.9077762686966206E-2</c:v>
                </c:pt>
                <c:pt idx="426">
                  <c:v>9.7931985178794506E-2</c:v>
                </c:pt>
                <c:pt idx="427">
                  <c:v>9.6801990482593706E-2</c:v>
                </c:pt>
                <c:pt idx="428">
                  <c:v>9.5687527223935004E-2</c:v>
                </c:pt>
                <c:pt idx="429">
                  <c:v>9.4588348554622406E-2</c:v>
                </c:pt>
                <c:pt idx="430">
                  <c:v>9.3504212062208505E-2</c:v>
                </c:pt>
                <c:pt idx="431">
                  <c:v>9.2434879681488405E-2</c:v>
                </c:pt>
                <c:pt idx="432">
                  <c:v>9.1380117607923403E-2</c:v>
                </c:pt>
                <c:pt idx="433">
                  <c:v>9.0339696212951695E-2</c:v>
                </c:pt>
                <c:pt idx="434">
                  <c:v>8.9313389961138495E-2</c:v>
                </c:pt>
                <c:pt idx="435">
                  <c:v>8.8300977329125493E-2</c:v>
                </c:pt>
                <c:pt idx="436">
                  <c:v>8.7302240726336397E-2</c:v>
                </c:pt>
                <c:pt idx="437">
                  <c:v>8.6316966417396196E-2</c:v>
                </c:pt>
                <c:pt idx="438">
                  <c:v>8.5344944446226298E-2</c:v>
                </c:pt>
                <c:pt idx="439">
                  <c:v>8.4385968561774896E-2</c:v>
                </c:pt>
                <c:pt idx="440">
                  <c:v>8.3439836145345905E-2</c:v>
                </c:pt>
                <c:pt idx="441">
                  <c:v>8.2506348139487401E-2</c:v>
                </c:pt>
                <c:pt idx="442">
                  <c:v>8.1585308978405699E-2</c:v>
                </c:pt>
                <c:pt idx="443">
                  <c:v>8.0676526519867398E-2</c:v>
                </c:pt>
                <c:pt idx="444">
                  <c:v>7.9779811978557297E-2</c:v>
                </c:pt>
                <c:pt idx="445">
                  <c:v>7.8894979860856501E-2</c:v>
                </c:pt>
                <c:pt idx="446">
                  <c:v>7.8021847901009397E-2</c:v>
                </c:pt>
                <c:pt idx="447">
                  <c:v>7.7160236998646797E-2</c:v>
                </c:pt>
                <c:pt idx="448">
                  <c:v>7.6309971157634396E-2</c:v>
                </c:pt>
                <c:pt idx="449">
                  <c:v>7.5470877426216498E-2</c:v>
                </c:pt>
                <c:pt idx="450">
                  <c:v>7.4642785838423695E-2</c:v>
                </c:pt>
                <c:pt idx="451">
                  <c:v>7.3825529356718406E-2</c:v>
                </c:pt>
                <c:pt idx="452">
                  <c:v>7.3018943815847406E-2</c:v>
                </c:pt>
                <c:pt idx="453">
                  <c:v>7.2222867867874699E-2</c:v>
                </c:pt>
                <c:pt idx="454">
                  <c:v>7.1437142928369196E-2</c:v>
                </c:pt>
                <c:pt idx="455">
                  <c:v>7.06616131237182E-2</c:v>
                </c:pt>
                <c:pt idx="456">
                  <c:v>6.9896125239543902E-2</c:v>
                </c:pt>
                <c:pt idx="457">
                  <c:v>6.9140528670196599E-2</c:v>
                </c:pt>
                <c:pt idx="458">
                  <c:v>6.8394675369299898E-2</c:v>
                </c:pt>
                <c:pt idx="459">
                  <c:v>6.7658419801325295E-2</c:v>
                </c:pt>
                <c:pt idx="460">
                  <c:v>6.6931618894171693E-2</c:v>
                </c:pt>
                <c:pt idx="461">
                  <c:v>6.62141319927287E-2</c:v>
                </c:pt>
                <c:pt idx="462">
                  <c:v>6.5505820813400298E-2</c:v>
                </c:pt>
                <c:pt idx="463">
                  <c:v>6.4806549399567606E-2</c:v>
                </c:pt>
                <c:pt idx="464">
                  <c:v>6.4116184077970595E-2</c:v>
                </c:pt>
                <c:pt idx="465">
                  <c:v>6.34345934159872E-2</c:v>
                </c:pt>
                <c:pt idx="466">
                  <c:v>6.27616481797897E-2</c:v>
                </c:pt>
                <c:pt idx="467">
                  <c:v>6.20972212933604E-2</c:v>
                </c:pt>
                <c:pt idx="468">
                  <c:v>6.1441187798345398E-2</c:v>
                </c:pt>
                <c:pt idx="469">
                  <c:v>6.0793424814729297E-2</c:v>
                </c:pt>
                <c:pt idx="470">
                  <c:v>6.0153811502311902E-2</c:v>
                </c:pt>
                <c:pt idx="471">
                  <c:v>5.9522229022969497E-2</c:v>
                </c:pt>
                <c:pt idx="472">
                  <c:v>5.8898560503683701E-2</c:v>
                </c:pt>
                <c:pt idx="473">
                  <c:v>5.82826910003197E-2</c:v>
                </c:pt>
                <c:pt idx="474">
                  <c:v>5.7674507462139001E-2</c:v>
                </c:pt>
                <c:pt idx="475">
                  <c:v>5.7073898697029501E-2</c:v>
                </c:pt>
                <c:pt idx="476">
                  <c:v>5.6480755337437197E-2</c:v>
                </c:pt>
                <c:pt idx="477">
                  <c:v>5.5894969806984302E-2</c:v>
                </c:pt>
                <c:pt idx="478">
                  <c:v>5.5316436287759403E-2</c:v>
                </c:pt>
                <c:pt idx="479">
                  <c:v>5.4745050688263498E-2</c:v>
                </c:pt>
                <c:pt idx="480">
                  <c:v>5.41807106119995E-2</c:v>
                </c:pt>
                <c:pt idx="481">
                  <c:v>5.3623315326688702E-2</c:v>
                </c:pt>
                <c:pt idx="482">
                  <c:v>5.3072765734103897E-2</c:v>
                </c:pt>
                <c:pt idx="483">
                  <c:v>5.2528964340502103E-2</c:v>
                </c:pt>
                <c:pt idx="484">
                  <c:v>5.1991815227647203E-2</c:v>
                </c:pt>
                <c:pt idx="485">
                  <c:v>5.1461224024407497E-2</c:v>
                </c:pt>
                <c:pt idx="486">
                  <c:v>5.0937097878916399E-2</c:v>
                </c:pt>
                <c:pt idx="487">
                  <c:v>5.0419345431284797E-2</c:v>
                </c:pt>
                <c:pt idx="488">
                  <c:v>4.9907876786852302E-2</c:v>
                </c:pt>
                <c:pt idx="489">
                  <c:v>4.94026034899663E-2</c:v>
                </c:pt>
                <c:pt idx="490">
                  <c:v>4.8903438498277198E-2</c:v>
                </c:pt>
                <c:pt idx="491">
                  <c:v>4.8410296157539202E-2</c:v>
                </c:pt>
                <c:pt idx="492">
                  <c:v>4.7923092176905303E-2</c:v>
                </c:pt>
                <c:pt idx="493">
                  <c:v>4.7441743604706703E-2</c:v>
                </c:pt>
                <c:pt idx="494">
                  <c:v>4.6966168804705298E-2</c:v>
                </c:pt>
                <c:pt idx="495">
                  <c:v>4.6496287432809799E-2</c:v>
                </c:pt>
                <c:pt idx="496">
                  <c:v>4.6032020414246103E-2</c:v>
                </c:pt>
                <c:pt idx="497">
                  <c:v>4.5573289921171101E-2</c:v>
                </c:pt>
                <c:pt idx="498">
                  <c:v>4.5120019350721498E-2</c:v>
                </c:pt>
                <c:pt idx="499">
                  <c:v>4.4672133303488203E-2</c:v>
                </c:pt>
                <c:pt idx="500">
                  <c:v>4.4229557562406999E-2</c:v>
                </c:pt>
                <c:pt idx="501">
                  <c:v>4.3792219072057097E-2</c:v>
                </c:pt>
                <c:pt idx="502">
                  <c:v>4.3360045918359097E-2</c:v>
                </c:pt>
                <c:pt idx="503">
                  <c:v>4.2932967308663299E-2</c:v>
                </c:pt>
                <c:pt idx="504">
                  <c:v>4.2510913552220801E-2</c:v>
                </c:pt>
                <c:pt idx="505">
                  <c:v>4.2093816041029603E-2</c:v>
                </c:pt>
                <c:pt idx="506">
                  <c:v>4.1681607231047003E-2</c:v>
                </c:pt>
                <c:pt idx="507">
                  <c:v>4.12742206237613E-2</c:v>
                </c:pt>
                <c:pt idx="508">
                  <c:v>4.0871590748115E-2</c:v>
                </c:pt>
                <c:pt idx="509">
                  <c:v>4.0473653142772799E-2</c:v>
                </c:pt>
                <c:pt idx="510">
                  <c:v>4.0080344338726301E-2</c:v>
                </c:pt>
                <c:pt idx="511">
                  <c:v>3.9691601842229203E-2</c:v>
                </c:pt>
                <c:pt idx="512">
                  <c:v>3.9307364118056097E-2</c:v>
                </c:pt>
                <c:pt idx="513">
                  <c:v>3.89275705730774E-2</c:v>
                </c:pt>
                <c:pt idx="514">
                  <c:v>3.8552161540144701E-2</c:v>
                </c:pt>
                <c:pt idx="515">
                  <c:v>3.8181078262280503E-2</c:v>
                </c:pt>
                <c:pt idx="516">
                  <c:v>3.7814262877164599E-2</c:v>
                </c:pt>
                <c:pt idx="517">
                  <c:v>3.7451658401912599E-2</c:v>
                </c:pt>
                <c:pt idx="518">
                  <c:v>3.7093208718139703E-2</c:v>
                </c:pt>
                <c:pt idx="519">
                  <c:v>3.6738858557304001E-2</c:v>
                </c:pt>
                <c:pt idx="520">
                  <c:v>3.6388553486323798E-2</c:v>
                </c:pt>
                <c:pt idx="521">
                  <c:v>3.6042239893463703E-2</c:v>
                </c:pt>
                <c:pt idx="522">
                  <c:v>3.5699864974482999E-2</c:v>
                </c:pt>
                <c:pt idx="523">
                  <c:v>3.5361376719042201E-2</c:v>
                </c:pt>
                <c:pt idx="524">
                  <c:v>3.5026723897361202E-2</c:v>
                </c:pt>
                <c:pt idx="525">
                  <c:v>3.4695856047125502E-2</c:v>
                </c:pt>
                <c:pt idx="526">
                  <c:v>3.4368723460634097E-2</c:v>
                </c:pt>
                <c:pt idx="527">
                  <c:v>3.4045277172185098E-2</c:v>
                </c:pt>
                <c:pt idx="528">
                  <c:v>3.3725468945693497E-2</c:v>
                </c:pt>
                <c:pt idx="529">
                  <c:v>3.3409251262537402E-2</c:v>
                </c:pt>
                <c:pt idx="530">
                  <c:v>3.3096577309627E-2</c:v>
                </c:pt>
                <c:pt idx="531">
                  <c:v>3.2787400967693003E-2</c:v>
                </c:pt>
                <c:pt idx="532">
                  <c:v>3.2481676799788799E-2</c:v>
                </c:pt>
                <c:pt idx="533">
                  <c:v>3.2179360040003602E-2</c:v>
                </c:pt>
                <c:pt idx="534">
                  <c:v>3.1880406582381199E-2</c:v>
                </c:pt>
                <c:pt idx="535">
                  <c:v>3.1584772970040198E-2</c:v>
                </c:pt>
                <c:pt idx="536">
                  <c:v>3.1292416384493198E-2</c:v>
                </c:pt>
                <c:pt idx="537">
                  <c:v>3.1003294635158701E-2</c:v>
                </c:pt>
                <c:pt idx="538">
                  <c:v>3.0717366149064201E-2</c:v>
                </c:pt>
                <c:pt idx="539">
                  <c:v>3.0434589960734899E-2</c:v>
                </c:pt>
                <c:pt idx="540">
                  <c:v>3.01549257022652E-2</c:v>
                </c:pt>
                <c:pt idx="541">
                  <c:v>2.9878333593569999E-2</c:v>
                </c:pt>
                <c:pt idx="542">
                  <c:v>2.960477443281E-2</c:v>
                </c:pt>
                <c:pt idx="543">
                  <c:v>2.9334209586991102E-2</c:v>
                </c:pt>
                <c:pt idx="544">
                  <c:v>2.90666009827306E-2</c:v>
                </c:pt>
                <c:pt idx="545">
                  <c:v>2.88019110971903E-2</c:v>
                </c:pt>
                <c:pt idx="546">
                  <c:v>2.8540102949170702E-2</c:v>
                </c:pt>
                <c:pt idx="547">
                  <c:v>2.8281140090365E-2</c:v>
                </c:pt>
                <c:pt idx="548">
                  <c:v>2.80249865967683E-2</c:v>
                </c:pt>
                <c:pt idx="549">
                  <c:v>2.7771607060240702E-2</c:v>
                </c:pt>
                <c:pt idx="550">
                  <c:v>2.7520966580218801E-2</c:v>
                </c:pt>
                <c:pt idx="551">
                  <c:v>2.7273030755575901E-2</c:v>
                </c:pt>
                <c:pt idx="552">
                  <c:v>2.70277656766248E-2</c:v>
                </c:pt>
                <c:pt idx="553">
                  <c:v>2.6785137917263401E-2</c:v>
                </c:pt>
                <c:pt idx="554">
                  <c:v>2.65451145272575E-2</c:v>
                </c:pt>
                <c:pt idx="555">
                  <c:v>2.6307663024660699E-2</c:v>
                </c:pt>
                <c:pt idx="556">
                  <c:v>2.6072751388367399E-2</c:v>
                </c:pt>
                <c:pt idx="557">
                  <c:v>2.58403480507957E-2</c:v>
                </c:pt>
                <c:pt idx="558">
                  <c:v>2.5610421890700001E-2</c:v>
                </c:pt>
                <c:pt idx="559">
                  <c:v>2.5382942226108499E-2</c:v>
                </c:pt>
                <c:pt idx="560">
                  <c:v>2.5157878807384099E-2</c:v>
                </c:pt>
                <c:pt idx="561">
                  <c:v>2.4935201810406801E-2</c:v>
                </c:pt>
                <c:pt idx="562">
                  <c:v>2.47148818298745E-2</c:v>
                </c:pt>
                <c:pt idx="563">
                  <c:v>2.4496889872720699E-2</c:v>
                </c:pt>
                <c:pt idx="564">
                  <c:v>2.42811973516457E-2</c:v>
                </c:pt>
                <c:pt idx="565">
                  <c:v>2.40677760787609E-2</c:v>
                </c:pt>
                <c:pt idx="566">
                  <c:v>2.3856598259342301E-2</c:v>
                </c:pt>
                <c:pt idx="567">
                  <c:v>2.3647636485692399E-2</c:v>
                </c:pt>
                <c:pt idx="568">
                  <c:v>2.34408637311074E-2</c:v>
                </c:pt>
                <c:pt idx="569">
                  <c:v>2.3236253343949399E-2</c:v>
                </c:pt>
                <c:pt idx="570">
                  <c:v>2.3033779041818699E-2</c:v>
                </c:pt>
                <c:pt idx="571">
                  <c:v>2.28334149058282E-2</c:v>
                </c:pt>
                <c:pt idx="572">
                  <c:v>2.2635135374974299E-2</c:v>
                </c:pt>
                <c:pt idx="573">
                  <c:v>2.2438915240604901E-2</c:v>
                </c:pt>
                <c:pt idx="574">
                  <c:v>2.2244729640981498E-2</c:v>
                </c:pt>
                <c:pt idx="575">
                  <c:v>2.20525540559348E-2</c:v>
                </c:pt>
                <c:pt idx="576">
                  <c:v>2.1862364301609701E-2</c:v>
                </c:pt>
                <c:pt idx="577">
                  <c:v>2.1674136525301702E-2</c:v>
                </c:pt>
                <c:pt idx="578">
                  <c:v>2.14878472003791E-2</c:v>
                </c:pt>
                <c:pt idx="579">
                  <c:v>2.13034731212924E-2</c:v>
                </c:pt>
                <c:pt idx="580">
                  <c:v>2.11209913986674E-2</c:v>
                </c:pt>
                <c:pt idx="581">
                  <c:v>2.0940379454481899E-2</c:v>
                </c:pt>
                <c:pt idx="582">
                  <c:v>2.0761615017322901E-2</c:v>
                </c:pt>
                <c:pt idx="583">
                  <c:v>2.0584676117724202E-2</c:v>
                </c:pt>
                <c:pt idx="584">
                  <c:v>2.0409541083582498E-2</c:v>
                </c:pt>
                <c:pt idx="585">
                  <c:v>2.0236188535649399E-2</c:v>
                </c:pt>
                <c:pt idx="586">
                  <c:v>2.00645973831007E-2</c:v>
                </c:pt>
                <c:pt idx="587">
                  <c:v>1.98947468191778E-2</c:v>
                </c:pt>
                <c:pt idx="588">
                  <c:v>1.9726616316903499E-2</c:v>
                </c:pt>
                <c:pt idx="589">
                  <c:v>1.9560185624868401E-2</c:v>
                </c:pt>
                <c:pt idx="590">
                  <c:v>1.93954347630876E-2</c:v>
                </c:pt>
                <c:pt idx="591">
                  <c:v>1.9232344018926401E-2</c:v>
                </c:pt>
                <c:pt idx="592">
                  <c:v>1.9070893943093602E-2</c:v>
                </c:pt>
                <c:pt idx="593">
                  <c:v>1.89110653457009E-2</c:v>
                </c:pt>
                <c:pt idx="594">
                  <c:v>1.8752839292388E-2</c:v>
                </c:pt>
                <c:pt idx="595">
                  <c:v>1.8596197100511198E-2</c:v>
                </c:pt>
                <c:pt idx="596">
                  <c:v>1.8441120335394998E-2</c:v>
                </c:pt>
                <c:pt idx="597">
                  <c:v>1.8287590806645802E-2</c:v>
                </c:pt>
                <c:pt idx="598">
                  <c:v>1.81355905645256E-2</c:v>
                </c:pt>
                <c:pt idx="599">
                  <c:v>1.79851018963855E-2</c:v>
                </c:pt>
                <c:pt idx="600">
                  <c:v>1.7836107323157699E-2</c:v>
                </c:pt>
                <c:pt idx="601">
                  <c:v>1.7688589595905E-2</c:v>
                </c:pt>
                <c:pt idx="602">
                  <c:v>1.7542531692426099E-2</c:v>
                </c:pt>
                <c:pt idx="603">
                  <c:v>1.7397916813916999E-2</c:v>
                </c:pt>
                <c:pt idx="604">
                  <c:v>1.7254728381686499E-2</c:v>
                </c:pt>
                <c:pt idx="605">
                  <c:v>1.7112950033924601E-2</c:v>
                </c:pt>
                <c:pt idx="606">
                  <c:v>1.6972565622524301E-2</c:v>
                </c:pt>
                <c:pt idx="607">
                  <c:v>1.6833559209954101E-2</c:v>
                </c:pt>
                <c:pt idx="608">
                  <c:v>1.6695915066181701E-2</c:v>
                </c:pt>
                <c:pt idx="609">
                  <c:v>1.65596176656467E-2</c:v>
                </c:pt>
                <c:pt idx="610">
                  <c:v>1.6424651684283101E-2</c:v>
                </c:pt>
                <c:pt idx="611">
                  <c:v>1.6291001996589002E-2</c:v>
                </c:pt>
                <c:pt idx="612">
                  <c:v>1.6158653672743599E-2</c:v>
                </c:pt>
                <c:pt idx="613">
                  <c:v>1.6027591975770899E-2</c:v>
                </c:pt>
                <c:pt idx="614">
                  <c:v>1.5897802358747999E-2</c:v>
                </c:pt>
                <c:pt idx="615">
                  <c:v>1.57692704620594E-2</c:v>
                </c:pt>
                <c:pt idx="616">
                  <c:v>1.5641982110693699E-2</c:v>
                </c:pt>
                <c:pt idx="617">
                  <c:v>1.5515923311584599E-2</c:v>
                </c:pt>
                <c:pt idx="618">
                  <c:v>1.5391080250994E-2</c:v>
                </c:pt>
                <c:pt idx="619">
                  <c:v>1.5267439291936099E-2</c:v>
                </c:pt>
                <c:pt idx="620">
                  <c:v>1.5144986971643499E-2</c:v>
                </c:pt>
                <c:pt idx="621">
                  <c:v>1.50237099990723E-2</c:v>
                </c:pt>
                <c:pt idx="622">
                  <c:v>1.49035952524479E-2</c:v>
                </c:pt>
                <c:pt idx="623">
                  <c:v>1.4784629776848799E-2</c:v>
                </c:pt>
                <c:pt idx="624">
                  <c:v>1.4666800781828899E-2</c:v>
                </c:pt>
                <c:pt idx="625">
                  <c:v>1.45500956390769E-2</c:v>
                </c:pt>
                <c:pt idx="626">
                  <c:v>1.4434501880113301E-2</c:v>
                </c:pt>
                <c:pt idx="627">
                  <c:v>1.43200071940227E-2</c:v>
                </c:pt>
                <c:pt idx="628">
                  <c:v>1.42065994252225E-2</c:v>
                </c:pt>
                <c:pt idx="629">
                  <c:v>1.40942665712659E-2</c:v>
                </c:pt>
                <c:pt idx="630">
                  <c:v>1.39829967806799E-2</c:v>
                </c:pt>
                <c:pt idx="631">
                  <c:v>1.3872778350836499E-2</c:v>
                </c:pt>
                <c:pt idx="632">
                  <c:v>1.3763599725857299E-2</c:v>
                </c:pt>
                <c:pt idx="633">
                  <c:v>1.36554494945511E-2</c:v>
                </c:pt>
                <c:pt idx="634">
                  <c:v>1.3548316388383099E-2</c:v>
                </c:pt>
                <c:pt idx="635">
                  <c:v>1.3442189279475899E-2</c:v>
                </c:pt>
                <c:pt idx="636">
                  <c:v>1.33370571786414E-2</c:v>
                </c:pt>
                <c:pt idx="637">
                  <c:v>1.32329092334432E-2</c:v>
                </c:pt>
                <c:pt idx="638">
                  <c:v>1.31297347262888E-2</c:v>
                </c:pt>
                <c:pt idx="639">
                  <c:v>1.3027523072551801E-2</c:v>
                </c:pt>
                <c:pt idx="640">
                  <c:v>1.29262638187222E-2</c:v>
                </c:pt>
                <c:pt idx="641">
                  <c:v>1.2825946640586099E-2</c:v>
                </c:pt>
                <c:pt idx="642">
                  <c:v>1.27265613414323E-2</c:v>
                </c:pt>
                <c:pt idx="643">
                  <c:v>1.26280978502876E-2</c:v>
                </c:pt>
                <c:pt idx="644">
                  <c:v>1.25305462201782E-2</c:v>
                </c:pt>
                <c:pt idx="645">
                  <c:v>1.24338966264184E-2</c:v>
                </c:pt>
                <c:pt idx="646">
                  <c:v>1.23381393649247E-2</c:v>
                </c:pt>
                <c:pt idx="647">
                  <c:v>1.22432648505562E-2</c:v>
                </c:pt>
                <c:pt idx="648">
                  <c:v>1.21492636154804E-2</c:v>
                </c:pt>
                <c:pt idx="649">
                  <c:v>1.2056126307562901E-2</c:v>
                </c:pt>
                <c:pt idx="650">
                  <c:v>1.19638436887831E-2</c:v>
                </c:pt>
                <c:pt idx="651">
                  <c:v>1.1872406633672099E-2</c:v>
                </c:pt>
                <c:pt idx="652">
                  <c:v>1.17818061277762E-2</c:v>
                </c:pt>
                <c:pt idx="653">
                  <c:v>1.1692033266141599E-2</c:v>
                </c:pt>
                <c:pt idx="654">
                  <c:v>1.1603079251823901E-2</c:v>
                </c:pt>
                <c:pt idx="655">
                  <c:v>1.15149353944188E-2</c:v>
                </c:pt>
                <c:pt idx="656">
                  <c:v>1.14275931086152E-2</c:v>
                </c:pt>
                <c:pt idx="657">
                  <c:v>1.13410439127705E-2</c:v>
                </c:pt>
                <c:pt idx="658">
                  <c:v>1.1255279427506501E-2</c:v>
                </c:pt>
                <c:pt idx="659">
                  <c:v>1.11702913743275E-2</c:v>
                </c:pt>
                <c:pt idx="660">
                  <c:v>1.10860715742574E-2</c:v>
                </c:pt>
                <c:pt idx="661">
                  <c:v>1.1002611946499E-2</c:v>
                </c:pt>
                <c:pt idx="662">
                  <c:v>1.0919904507112201E-2</c:v>
                </c:pt>
                <c:pt idx="663">
                  <c:v>1.0837941367712E-2</c:v>
                </c:pt>
                <c:pt idx="664">
                  <c:v>1.07567147341861E-2</c:v>
                </c:pt>
                <c:pt idx="665">
                  <c:v>1.0676216905431499E-2</c:v>
                </c:pt>
                <c:pt idx="666">
                  <c:v>1.0596440272109899E-2</c:v>
                </c:pt>
                <c:pt idx="667">
                  <c:v>1.0517377315421499E-2</c:v>
                </c:pt>
                <c:pt idx="668">
                  <c:v>1.04390206058968E-2</c:v>
                </c:pt>
                <c:pt idx="669">
                  <c:v>1.03613628022062E-2</c:v>
                </c:pt>
                <c:pt idx="670">
                  <c:v>1.0284396649987799E-2</c:v>
                </c:pt>
                <c:pt idx="671">
                  <c:v>1.02081149806917E-2</c:v>
                </c:pt>
                <c:pt idx="672">
                  <c:v>1.0132510710441399E-2</c:v>
                </c:pt>
                <c:pt idx="673">
                  <c:v>1.0057576838912599E-2</c:v>
                </c:pt>
                <c:pt idx="674">
                  <c:v>9.9833064482276208E-3</c:v>
                </c:pt>
                <c:pt idx="675">
                  <c:v>9.9096927018663492E-3</c:v>
                </c:pt>
                <c:pt idx="676">
                  <c:v>9.83672884359337E-3</c:v>
                </c:pt>
                <c:pt idx="677">
                  <c:v>9.7644081964003496E-3</c:v>
                </c:pt>
                <c:pt idx="678">
                  <c:v>9.6927241614640901E-3</c:v>
                </c:pt>
                <c:pt idx="679">
                  <c:v>9.6216702171196405E-3</c:v>
                </c:pt>
                <c:pt idx="680">
                  <c:v>9.5512399178484305E-3</c:v>
                </c:pt>
                <c:pt idx="681">
                  <c:v>9.48142689328107E-3</c:v>
                </c:pt>
                <c:pt idx="682">
                  <c:v>9.4122248472145696E-3</c:v>
                </c:pt>
                <c:pt idx="683">
                  <c:v>9.3436275566438805E-3</c:v>
                </c:pt>
                <c:pt idx="684">
                  <c:v>9.2756288708073301E-3</c:v>
                </c:pt>
                <c:pt idx="685">
                  <c:v>9.2082227102459301E-3</c:v>
                </c:pt>
                <c:pt idx="686">
                  <c:v>9.1414030658762292E-3</c:v>
                </c:pt>
                <c:pt idx="687">
                  <c:v>9.0751639980764902E-3</c:v>
                </c:pt>
                <c:pt idx="688">
                  <c:v>9.0094996357860495E-3</c:v>
                </c:pt>
                <c:pt idx="689">
                  <c:v>8.9444041756175496E-3</c:v>
                </c:pt>
                <c:pt idx="690">
                  <c:v>8.8798718809820001E-3</c:v>
                </c:pt>
                <c:pt idx="691">
                  <c:v>8.8158970812262406E-3</c:v>
                </c:pt>
                <c:pt idx="692">
                  <c:v>8.7524741707828493E-3</c:v>
                </c:pt>
                <c:pt idx="693">
                  <c:v>8.6895976083321905E-3</c:v>
                </c:pt>
                <c:pt idx="694">
                  <c:v>8.62726191597624E-3</c:v>
                </c:pt>
                <c:pt idx="695">
                  <c:v>8.5654616784244693E-3</c:v>
                </c:pt>
                <c:pt idx="696">
                  <c:v>8.5041915421909808E-3</c:v>
                </c:pt>
                <c:pt idx="697">
                  <c:v>8.4434462148033594E-3</c:v>
                </c:pt>
                <c:pt idx="698">
                  <c:v>8.38322046402247E-3</c:v>
                </c:pt>
                <c:pt idx="699">
                  <c:v>8.3235091170735208E-3</c:v>
                </c:pt>
                <c:pt idx="700">
                  <c:v>8.2643070598878102E-3</c:v>
                </c:pt>
                <c:pt idx="701">
                  <c:v>8.2056092363553806E-3</c:v>
                </c:pt>
                <c:pt idx="702">
                  <c:v>8.1474106475880308E-3</c:v>
                </c:pt>
                <c:pt idx="703">
                  <c:v>8.0897063511928095E-3</c:v>
                </c:pt>
                <c:pt idx="704">
                  <c:v>8.0324914605557508E-3</c:v>
                </c:pt>
                <c:pt idx="705">
                  <c:v>7.9757611441355503E-3</c:v>
                </c:pt>
                <c:pt idx="706">
                  <c:v>7.9195106247672599E-3</c:v>
                </c:pt>
                <c:pt idx="707">
                  <c:v>7.8637351789757007E-3</c:v>
                </c:pt>
                <c:pt idx="708">
                  <c:v>7.8084301362984603E-3</c:v>
                </c:pt>
                <c:pt idx="709">
                  <c:v>7.7535908786183598E-3</c:v>
                </c:pt>
                <c:pt idx="710">
                  <c:v>7.69921283950526E-3</c:v>
                </c:pt>
                <c:pt idx="711">
                  <c:v>7.645291503567E-3</c:v>
                </c:pt>
                <c:pt idx="712">
                  <c:v>7.5918224058093503E-3</c:v>
                </c:pt>
                <c:pt idx="713">
                  <c:v>7.5388011310049E-3</c:v>
                </c:pt>
                <c:pt idx="714">
                  <c:v>7.4862233130707102E-3</c:v>
                </c:pt>
                <c:pt idx="715">
                  <c:v>7.4340846344545103E-3</c:v>
                </c:pt>
                <c:pt idx="716">
                  <c:v>7.3823808255294998E-3</c:v>
                </c:pt>
                <c:pt idx="717">
                  <c:v>7.3311076639974099E-3</c:v>
                </c:pt>
                <c:pt idx="718">
                  <c:v>7.2802609742998303E-3</c:v>
                </c:pt>
                <c:pt idx="719">
                  <c:v>7.2298366270377099E-3</c:v>
                </c:pt>
                <c:pt idx="720">
                  <c:v>7.1798305383987803E-3</c:v>
                </c:pt>
                <c:pt idx="721">
                  <c:v>7.1302386695928296E-3</c:v>
                </c:pt>
                <c:pt idx="722">
                  <c:v>7.0810570262948101E-3</c:v>
                </c:pt>
                <c:pt idx="723">
                  <c:v>7.03228165809549E-3</c:v>
                </c:pt>
                <c:pt idx="724">
                  <c:v>6.9839086579597202E-3</c:v>
                </c:pt>
                <c:pt idx="725">
                  <c:v>6.93593416169199E-3</c:v>
                </c:pt>
                <c:pt idx="726">
                  <c:v>6.8883543474093601E-3</c:v>
                </c:pt>
                <c:pt idx="727">
                  <c:v>6.8411654350215897E-3</c:v>
                </c:pt>
                <c:pt idx="728">
                  <c:v>6.7943636857182698E-3</c:v>
                </c:pt>
                <c:pt idx="729">
                  <c:v>6.7479454014629896E-3</c:v>
                </c:pt>
                <c:pt idx="730">
                  <c:v>6.7019069244943497E-3</c:v>
                </c:pt>
                <c:pt idx="731">
                  <c:v>6.6562446368337597E-3</c:v>
                </c:pt>
                <c:pt idx="732">
                  <c:v>6.6109549597998703E-3</c:v>
                </c:pt>
                <c:pt idx="733">
                  <c:v>6.5660343535295703E-3</c:v>
                </c:pt>
                <c:pt idx="734">
                  <c:v>6.5214793165055199E-3</c:v>
                </c:pt>
                <c:pt idx="735">
                  <c:v>6.47728638508997E-3</c:v>
                </c:pt>
                <c:pt idx="736">
                  <c:v>6.4334521330648804E-3</c:v>
                </c:pt>
                <c:pt idx="737">
                  <c:v>6.38997317117832E-3</c:v>
                </c:pt>
                <c:pt idx="738">
                  <c:v>6.3468461466968003E-3</c:v>
                </c:pt>
                <c:pt idx="739">
                  <c:v>6.30406774296374E-3</c:v>
                </c:pt>
                <c:pt idx="740">
                  <c:v>6.26163467896381E-3</c:v>
                </c:pt>
                <c:pt idx="741">
                  <c:v>6.2195437088930702E-3</c:v>
                </c:pt>
                <c:pt idx="742">
                  <c:v>6.1777916217349103E-3</c:v>
                </c:pt>
                <c:pt idx="743">
                  <c:v>6.1363752408416404E-3</c:v>
                </c:pt>
                <c:pt idx="744">
                  <c:v>6.0952914235215903E-3</c:v>
                </c:pt>
                <c:pt idx="745">
                  <c:v>6.0545370606318099E-3</c:v>
                </c:pt>
                <c:pt idx="746">
                  <c:v>6.0141090761760899E-3</c:v>
                </c:pt>
                <c:pt idx="747">
                  <c:v>5.9740044269084103E-3</c:v>
                </c:pt>
                <c:pt idx="748">
                  <c:v>5.9342201019415303E-3</c:v>
                </c:pt>
                <c:pt idx="749">
                  <c:v>5.8947531223609096E-3</c:v>
                </c:pt>
                <c:pt idx="750">
                  <c:v>5.8556005408435799E-3</c:v>
                </c:pt>
                <c:pt idx="751">
                  <c:v>5.8167594412821899E-3</c:v>
                </c:pt>
                <c:pt idx="752">
                  <c:v>5.7782269384138796E-3</c:v>
                </c:pt>
                <c:pt idx="753">
                  <c:v>5.7400001774542001E-3</c:v>
                </c:pt>
                <c:pt idx="754">
                  <c:v>5.7020763337356497E-3</c:v>
                </c:pt>
                <c:pt idx="755">
                  <c:v>5.6644526123511701E-3</c:v>
                </c:pt>
                <c:pt idx="756">
                  <c:v>5.62712624780215E-3</c:v>
                </c:pt>
                <c:pt idx="757">
                  <c:v>5.5900945036511497E-3</c:v>
                </c:pt>
                <c:pt idx="758">
                  <c:v>5.5533546721791196E-3</c:v>
                </c:pt>
                <c:pt idx="759">
                  <c:v>5.5169040740471204E-3</c:v>
                </c:pt>
                <c:pt idx="760">
                  <c:v>5.4807400579624599E-3</c:v>
                </c:pt>
                <c:pt idx="761">
                  <c:v>5.4448600003491401E-3</c:v>
                </c:pt>
                <c:pt idx="762">
                  <c:v>5.4092613050226801E-3</c:v>
                </c:pt>
                <c:pt idx="763">
                  <c:v>5.3739414028690898E-3</c:v>
                </c:pt>
                <c:pt idx="764">
                  <c:v>5.3388977515280702E-3</c:v>
                </c:pt>
                <c:pt idx="765">
                  <c:v>5.3041278350802303E-3</c:v>
                </c:pt>
                <c:pt idx="766">
                  <c:v>5.2696291637385302E-3</c:v>
                </c:pt>
                <c:pt idx="767">
                  <c:v>5.2353992735435003E-3</c:v>
                </c:pt>
                <c:pt idx="768">
                  <c:v>5.2014357260625798E-3</c:v>
                </c:pt>
                <c:pt idx="769">
                  <c:v>5.1677361080932401E-3</c:v>
                </c:pt>
                <c:pt idx="770">
                  <c:v>5.1342980313699499E-3</c:v>
                </c:pt>
                <c:pt idx="771">
                  <c:v>5.10111913227493E-3</c:v>
                </c:pt>
                <c:pt idx="772">
                  <c:v>5.0681970715526102E-3</c:v>
                </c:pt>
                <c:pt idx="773">
                  <c:v>5.0355295340277703E-3</c:v>
                </c:pt>
                <c:pt idx="774">
                  <c:v>5.0031142283272897E-3</c:v>
                </c:pt>
                <c:pt idx="775">
                  <c:v>4.9709488866054603E-3</c:v>
                </c:pt>
                <c:pt idx="776">
                  <c:v>4.9390312642727599E-3</c:v>
                </c:pt>
                <c:pt idx="777">
                  <c:v>4.9073591397282099E-3</c:v>
                </c:pt>
                <c:pt idx="778">
                  <c:v>4.8759303140950604E-3</c:v>
                </c:pt>
                <c:pt idx="779">
                  <c:v>4.84474261095982E-3</c:v>
                </c:pt>
                <c:pt idx="780">
                  <c:v>4.8137938761147296E-3</c:v>
                </c:pt>
                <c:pt idx="781">
                  <c:v>4.7830819773033301E-3</c:v>
                </c:pt>
                <c:pt idx="782">
                  <c:v>4.7526048039694697E-3</c:v>
                </c:pt>
                <c:pt idx="783">
                  <c:v>4.7223602670092802E-3</c:v>
                </c:pt>
                <c:pt idx="784">
                  <c:v>4.6923462985264796E-3</c:v>
                </c:pt>
                <c:pt idx="785">
                  <c:v>4.6625608515906596E-3</c:v>
                </c:pt>
                <c:pt idx="786">
                  <c:v>4.6330018999986402E-3</c:v>
                </c:pt>
                <c:pt idx="787">
                  <c:v>4.6036674380388904E-3</c:v>
                </c:pt>
                <c:pt idx="788">
                  <c:v>4.5745554802588198E-3</c:v>
                </c:pt>
                <c:pt idx="789">
                  <c:v>4.5456640612351398E-3</c:v>
                </c:pt>
                <c:pt idx="790">
                  <c:v>4.5169912353469396E-3</c:v>
                </c:pt>
                <c:pt idx="791">
                  <c:v>4.4885350765517798E-3</c:v>
                </c:pt>
                <c:pt idx="792">
                  <c:v>4.4602936781644696E-3</c:v>
                </c:pt>
                <c:pt idx="793">
                  <c:v>4.4322651526386703E-3</c:v>
                </c:pt>
                <c:pt idx="794">
                  <c:v>4.4044476313512097E-3</c:v>
                </c:pt>
                <c:pt idx="795">
                  <c:v>4.3768392643891499E-3</c:v>
                </c:pt>
                <c:pt idx="796">
                  <c:v>4.3494382203393897E-3</c:v>
                </c:pt>
                <c:pt idx="797">
                  <c:v>4.3222426860810301E-3</c:v>
                </c:pt>
                <c:pt idx="798">
                  <c:v>4.29525086658019E-3</c:v>
                </c:pt>
                <c:pt idx="799">
                  <c:v>4.2684609846875303E-3</c:v>
                </c:pt>
                <c:pt idx="800">
                  <c:v>4.2418712809381099E-3</c:v>
                </c:pt>
                <c:pt idx="801">
                  <c:v>4.2154800133538802E-3</c:v>
                </c:pt>
                <c:pt idx="802">
                  <c:v>4.1892854572485099E-3</c:v>
                </c:pt>
                <c:pt idx="803">
                  <c:v>4.16328590503472E-3</c:v>
                </c:pt>
                <c:pt idx="804">
                  <c:v>4.1374796660339401E-3</c:v>
                </c:pt>
                <c:pt idx="805">
                  <c:v>4.1118650662882996E-3</c:v>
                </c:pt>
                <c:pt idx="806">
                  <c:v>4.08644044837503E-3</c:v>
                </c:pt>
                <c:pt idx="807">
                  <c:v>4.0612041712230198E-3</c:v>
                </c:pt>
                <c:pt idx="808">
                  <c:v>4.0361546099317103E-3</c:v>
                </c:pt>
                <c:pt idx="809">
                  <c:v>4.0112901555922403E-3</c:v>
                </c:pt>
                <c:pt idx="810">
                  <c:v>3.98660921511069E-3</c:v>
                </c:pt>
                <c:pt idx="811">
                  <c:v>3.9621102110335496E-3</c:v>
                </c:pt>
                <c:pt idx="812">
                  <c:v>3.9377915813753502E-3</c:v>
                </c:pt>
                <c:pt idx="813">
                  <c:v>3.9136517794483303E-3</c:v>
                </c:pt>
                <c:pt idx="814">
                  <c:v>3.88968927369424E-3</c:v>
                </c:pt>
                <c:pt idx="815">
                  <c:v>3.8659025475181602E-3</c:v>
                </c:pt>
                <c:pt idx="816">
                  <c:v>3.8422900991243701E-3</c:v>
                </c:pt>
                <c:pt idx="817">
                  <c:v>3.8188504413542001E-3</c:v>
                </c:pt>
                <c:pt idx="818">
                  <c:v>3.7955821015258399E-3</c:v>
                </c:pt>
                <c:pt idx="819">
                  <c:v>3.77248362127614E-3</c:v>
                </c:pt>
                <c:pt idx="820">
                  <c:v>3.74955355640425E-3</c:v>
                </c:pt>
                <c:pt idx="821">
                  <c:v>3.7267904767172302E-3</c:v>
                </c:pt>
                <c:pt idx="822">
                  <c:v>3.7041929658774798E-3</c:v>
                </c:pt>
                <c:pt idx="823">
                  <c:v>3.68175962125203E-3</c:v>
                </c:pt>
                <c:pt idx="824">
                  <c:v>3.65948905376363E-3</c:v>
                </c:pt>
                <c:pt idx="825">
                  <c:v>3.6373798877436798E-3</c:v>
                </c:pt>
                <c:pt idx="826">
                  <c:v>3.6154307607868599E-3</c:v>
                </c:pt>
                <c:pt idx="827">
                  <c:v>3.59364032360755E-3</c:v>
                </c:pt>
                <c:pt idx="828">
                  <c:v>3.5720072398980202E-3</c:v>
                </c:pt>
                <c:pt idx="829">
                  <c:v>3.55053018618817E-3</c:v>
                </c:pt>
                <c:pt idx="830">
                  <c:v>3.52920785170716E-3</c:v>
                </c:pt>
                <c:pt idx="831">
                  <c:v>3.5080389382464699E-3</c:v>
                </c:pt>
                <c:pt idx="832">
                  <c:v>3.4870221600248E-3</c:v>
                </c:pt>
                <c:pt idx="833">
                  <c:v>3.4661562435544602E-3</c:v>
                </c:pt>
                <c:pt idx="834">
                  <c:v>3.4454399275093599E-3</c:v>
                </c:pt>
                <c:pt idx="835">
                  <c:v>3.4248719625946198E-3</c:v>
                </c:pt>
                <c:pt idx="836">
                  <c:v>3.4044511114176999E-3</c:v>
                </c:pt>
                <c:pt idx="837">
                  <c:v>3.3841761483610899E-3</c:v>
                </c:pt>
                <c:pt idx="838">
                  <c:v>3.36404585945643E-3</c:v>
                </c:pt>
                <c:pt idx="839">
                  <c:v>3.34405904226022E-3</c:v>
                </c:pt>
                <c:pt idx="840">
                  <c:v>3.3242145057309699E-3</c:v>
                </c:pt>
                <c:pt idx="841">
                  <c:v>3.3045110701077399E-3</c:v>
                </c:pt>
                <c:pt idx="842">
                  <c:v>3.2849475667902301E-3</c:v>
                </c:pt>
                <c:pt idx="843">
                  <c:v>3.2655228382201698E-3</c:v>
                </c:pt>
                <c:pt idx="844">
                  <c:v>3.2462357377641702E-3</c:v>
                </c:pt>
                <c:pt idx="845">
                  <c:v>3.2270851295979502E-3</c:v>
                </c:pt>
                <c:pt idx="846">
                  <c:v>3.2080698885919101E-3</c:v>
                </c:pt>
                <c:pt idx="847">
                  <c:v>3.1891889001980402E-3</c:v>
                </c:pt>
                <c:pt idx="848">
                  <c:v>3.1704410603381598E-3</c:v>
                </c:pt>
                <c:pt idx="849">
                  <c:v>3.1518252752934998E-3</c:v>
                </c:pt>
                <c:pt idx="850">
                  <c:v>3.1333404615955301E-3</c:v>
                </c:pt>
                <c:pt idx="851">
                  <c:v>3.1149855459180801E-3</c:v>
                </c:pt>
                <c:pt idx="852">
                  <c:v>3.09675946497073E-3</c:v>
                </c:pt>
                <c:pt idx="853">
                  <c:v>3.0786611653934302E-3</c:v>
                </c:pt>
                <c:pt idx="854">
                  <c:v>3.0606896036523301E-3</c:v>
                </c:pt>
                <c:pt idx="855">
                  <c:v>3.0428437459368899E-3</c:v>
                </c:pt>
                <c:pt idx="856">
                  <c:v>3.02512256805809E-3</c:v>
                </c:pt>
                <c:pt idx="857">
                  <c:v>3.0075250553478899E-3</c:v>
                </c:pt>
                <c:pt idx="858">
                  <c:v>2.9900502025598402E-3</c:v>
                </c:pt>
                <c:pt idx="859">
                  <c:v>2.9726970137708198E-3</c:v>
                </c:pt>
                <c:pt idx="860">
                  <c:v>2.9554645022839602E-3</c:v>
                </c:pt>
                <c:pt idx="861">
                  <c:v>2.9383516905325999E-3</c:v>
                </c:pt>
                <c:pt idx="862">
                  <c:v>2.92135760998548E-3</c:v>
                </c:pt>
                <c:pt idx="863">
                  <c:v>2.9044813010528801E-3</c:v>
                </c:pt>
                <c:pt idx="864">
                  <c:v>2.8877218129939801E-3</c:v>
                </c:pt>
                <c:pt idx="865">
                  <c:v>2.8710782038251698E-3</c:v>
                </c:pt>
                <c:pt idx="866">
                  <c:v>2.8545495402294901E-3</c:v>
                </c:pt>
                <c:pt idx="867">
                  <c:v>2.8381348974670902E-3</c:v>
                </c:pt>
                <c:pt idx="868">
                  <c:v>2.82183335928666E-3</c:v>
                </c:pt>
                <c:pt idx="869">
                  <c:v>2.8056440178379702E-3</c:v>
                </c:pt>
                <c:pt idx="870">
                  <c:v>2.7895659735853598E-3</c:v>
                </c:pt>
                <c:pt idx="871">
                  <c:v>2.7735983352221699E-3</c:v>
                </c:pt>
                <c:pt idx="872">
                  <c:v>2.7577402195862501E-3</c:v>
                </c:pt>
                <c:pt idx="873">
                  <c:v>2.7419907515763499E-3</c:v>
                </c:pt>
                <c:pt idx="874">
                  <c:v>2.7263490640695E-3</c:v>
                </c:pt>
                <c:pt idx="875">
                  <c:v>2.7108142978393098E-3</c:v>
                </c:pt>
                <c:pt idx="876">
                  <c:v>2.6953856014752201E-3</c:v>
                </c:pt>
                <c:pt idx="877">
                  <c:v>2.6800621313026402E-3</c:v>
                </c:pt>
                <c:pt idx="878">
                  <c:v>2.6648430513040002E-3</c:v>
                </c:pt>
                <c:pt idx="879">
                  <c:v>2.6497275330407502E-3</c:v>
                </c:pt>
                <c:pt idx="880">
                  <c:v>2.6347147555761102E-3</c:v>
                </c:pt>
                <c:pt idx="881">
                  <c:v>2.61980390539887E-3</c:v>
                </c:pt>
                <c:pt idx="882">
                  <c:v>2.6049941763478602E-3</c:v>
                </c:pt>
                <c:pt idx="883">
                  <c:v>2.5902847695374598E-3</c:v>
                </c:pt>
                <c:pt idx="884">
                  <c:v>2.5756748932837699E-3</c:v>
                </c:pt>
                <c:pt idx="885">
                  <c:v>2.5611637630317602E-3</c:v>
                </c:pt>
                <c:pt idx="886">
                  <c:v>2.5467506012831201E-3</c:v>
                </c:pt>
                <c:pt idx="887">
                  <c:v>2.5324346375250298E-3</c:v>
                </c:pt>
                <c:pt idx="888">
                  <c:v>2.5182151081596001E-3</c:v>
                </c:pt>
                <c:pt idx="889">
                  <c:v>2.5040912564342301E-3</c:v>
                </c:pt>
                <c:pt idx="890">
                  <c:v>2.4900623323726601E-3</c:v>
                </c:pt>
                <c:pt idx="891">
                  <c:v>2.4761275927068201E-3</c:v>
                </c:pt>
                <c:pt idx="892">
                  <c:v>2.46228630080944E-3</c:v>
                </c:pt>
                <c:pt idx="893">
                  <c:v>2.4485377266274199E-3</c:v>
                </c:pt>
                <c:pt idx="894">
                  <c:v>2.4348811466159202E-3</c:v>
                </c:pt>
                <c:pt idx="895">
                  <c:v>2.4213158436731802E-3</c:v>
                </c:pt>
                <c:pt idx="896">
                  <c:v>2.4078411070761201E-3</c:v>
                </c:pt>
                <c:pt idx="897">
                  <c:v>2.39445623241657E-3</c:v>
                </c:pt>
                <c:pt idx="898">
                  <c:v>2.3811605215382698E-3</c:v>
                </c:pt>
                <c:pt idx="899">
                  <c:v>2.3679532824745402E-3</c:v>
                </c:pt>
                <c:pt idx="900">
                  <c:v>2.3548338293866398E-3</c:v>
                </c:pt>
                <c:pt idx="901">
                  <c:v>2.3418014825028399E-3</c:v>
                </c:pt>
                <c:pt idx="902">
                  <c:v>2.32885556805812E-3</c:v>
                </c:pt>
                <c:pt idx="903">
                  <c:v>2.3159954182345398E-3</c:v>
                </c:pt>
                <c:pt idx="904">
                  <c:v>2.3032203711022999E-3</c:v>
                </c:pt>
                <c:pt idx="905">
                  <c:v>2.2905297705614301E-3</c:v>
                </c:pt>
                <c:pt idx="906">
                  <c:v>2.2779229662841199E-3</c:v>
                </c:pt>
                <c:pt idx="907">
                  <c:v>2.2653993136576402E-3</c:v>
                </c:pt>
                <c:pt idx="908">
                  <c:v>2.2529581737280001E-3</c:v>
                </c:pt>
                <c:pt idx="909">
                  <c:v>2.2405989131440902E-3</c:v>
                </c:pt>
                <c:pt idx="910">
                  <c:v>2.2283209041025101E-3</c:v>
                </c:pt>
                <c:pt idx="911">
                  <c:v>2.21612352429302E-3</c:v>
                </c:pt>
                <c:pt idx="912">
                  <c:v>2.2040061568445101E-3</c:v>
                </c:pt>
                <c:pt idx="913">
                  <c:v>2.1919681902716299E-3</c:v>
                </c:pt>
                <c:pt idx="914">
                  <c:v>2.1800090184219598E-3</c:v>
                </c:pt>
                <c:pt idx="915">
                  <c:v>2.1681280404237599E-3</c:v>
                </c:pt>
                <c:pt idx="916">
                  <c:v>2.1563246606343301E-3</c:v>
                </c:pt>
                <c:pt idx="917">
                  <c:v>2.14459828858885E-3</c:v>
                </c:pt>
                <c:pt idx="918">
                  <c:v>2.1329483389498599E-3</c:v>
                </c:pt>
                <c:pt idx="919">
                  <c:v>2.1213742314572302E-3</c:v>
                </c:pt>
                <c:pt idx="920">
                  <c:v>2.1098753908786799E-3</c:v>
                </c:pt>
                <c:pt idx="921">
                  <c:v>2.0984512469608601E-3</c:v>
                </c:pt>
                <c:pt idx="922">
                  <c:v>2.0871012343809401E-3</c:v>
                </c:pt>
                <c:pt idx="923">
                  <c:v>2.07582479269873E-3</c:v>
                </c:pt>
                <c:pt idx="924">
                  <c:v>2.0646213663092902E-3</c:v>
                </c:pt>
                <c:pt idx="925">
                  <c:v>2.0534904043960798E-3</c:v>
                </c:pt>
                <c:pt idx="926">
                  <c:v>2.0424313608846298E-3</c:v>
                </c:pt>
                <c:pt idx="927">
                  <c:v>2.03144369439664E-3</c:v>
                </c:pt>
                <c:pt idx="928">
                  <c:v>2.02052686820464E-3</c:v>
                </c:pt>
                <c:pt idx="929">
                  <c:v>2.0096803501870801E-3</c:v>
                </c:pt>
                <c:pt idx="930">
                  <c:v>1.99890361278399E-3</c:v>
                </c:pt>
                <c:pt idx="931">
                  <c:v>1.98819613295299E-3</c:v>
                </c:pt>
                <c:pt idx="932">
                  <c:v>1.97755739212587E-3</c:v>
                </c:pt>
                <c:pt idx="933">
                  <c:v>1.9669868761656101E-3</c:v>
                </c:pt>
                <c:pt idx="934">
                  <c:v>1.9564840753237898E-3</c:v>
                </c:pt>
                <c:pt idx="935">
                  <c:v>1.94604848419857E-3</c:v>
                </c:pt>
                <c:pt idx="936">
                  <c:v>1.9356796016930401E-3</c:v>
                </c:pt>
                <c:pt idx="937">
                  <c:v>1.9253769309740001E-3</c:v>
                </c:pt>
                <c:pt idx="938">
                  <c:v>1.9151399794312401E-3</c:v>
                </c:pt>
                <c:pt idx="939">
                  <c:v>1.9049682586372201E-3</c:v>
                </c:pt>
                <c:pt idx="940">
                  <c:v>1.89486128430714E-3</c:v>
                </c:pt>
                <c:pt idx="941">
                  <c:v>1.8848185762595001E-3</c:v>
                </c:pt>
                <c:pt idx="942">
                  <c:v>1.87483965837705E-3</c:v>
                </c:pt>
                <c:pt idx="943">
                  <c:v>1.86492405856812E-3</c:v>
                </c:pt>
                <c:pt idx="944">
                  <c:v>1.8550713087284001E-3</c:v>
                </c:pt>
                <c:pt idx="945">
                  <c:v>1.8452809447031E-3</c:v>
                </c:pt>
                <c:pt idx="946">
                  <c:v>1.8355525062495499E-3</c:v>
                </c:pt>
                <c:pt idx="947">
                  <c:v>1.8258855370001E-3</c:v>
                </c:pt>
                <c:pt idx="948">
                  <c:v>1.81627958442553E-3</c:v>
                </c:pt>
                <c:pt idx="949">
                  <c:v>1.80673419979873E-3</c:v>
                </c:pt>
                <c:pt idx="950">
                  <c:v>1.7972489381588501E-3</c:v>
                </c:pt>
                <c:pt idx="951">
                  <c:v>1.7878233582757899E-3</c:v>
                </c:pt>
                <c:pt idx="952">
                  <c:v>1.7784570226150301E-3</c:v>
                </c:pt>
                <c:pt idx="953">
                  <c:v>1.7691494973029001E-3</c:v>
                </c:pt>
                <c:pt idx="954">
                  <c:v>1.75990035209211E-3</c:v>
                </c:pt>
                <c:pt idx="955">
                  <c:v>1.7507091603277799E-3</c:v>
                </c:pt>
                <c:pt idx="956">
                  <c:v>1.7415754989136699E-3</c:v>
                </c:pt>
                <c:pt idx="957">
                  <c:v>1.7324989482788899E-3</c:v>
                </c:pt>
                <c:pt idx="958">
                  <c:v>1.72347909234487E-3</c:v>
                </c:pt>
                <c:pt idx="959">
                  <c:v>1.7145155184927099E-3</c:v>
                </c:pt>
                <c:pt idx="960">
                  <c:v>1.7056078175308801E-3</c:v>
                </c:pt>
                <c:pt idx="961">
                  <c:v>1.6967555836631999E-3</c:v>
                </c:pt>
                <c:pt idx="962">
                  <c:v>1.68795841445724E-3</c:v>
                </c:pt>
                <c:pt idx="963">
                  <c:v>1.67921591081296E-3</c:v>
                </c:pt>
                <c:pt idx="964">
                  <c:v>1.6705276769317201E-3</c:v>
                </c:pt>
                <c:pt idx="965">
                  <c:v>1.6618933202855999E-3</c:v>
                </c:pt>
                <c:pt idx="966">
                  <c:v>1.65331245158704E-3</c:v>
                </c:pt>
                <c:pt idx="967">
                  <c:v>1.6447846847587901E-3</c:v>
                </c:pt>
                <c:pt idx="968">
                  <c:v>1.6363096369041599E-3</c:v>
                </c:pt>
                <c:pt idx="969">
                  <c:v>1.62788692827759E-3</c:v>
                </c:pt>
                <c:pt idx="970">
                  <c:v>1.61951618225551E-3</c:v>
                </c:pt>
                <c:pt idx="971">
                  <c:v>1.6111970253075299E-3</c:v>
                </c:pt>
                <c:pt idx="972">
                  <c:v>1.6029290869678499E-3</c:v>
                </c:pt>
                <c:pt idx="973">
                  <c:v>1.59471199980708E-3</c:v>
                </c:pt>
                <c:pt idx="974">
                  <c:v>1.5865453994042E-3</c:v>
                </c:pt>
                <c:pt idx="975">
                  <c:v>1.5784289243189801E-3</c:v>
                </c:pt>
                <c:pt idx="976">
                  <c:v>1.5703622160645201E-3</c:v>
                </c:pt>
                <c:pt idx="977">
                  <c:v>1.5623449190801499E-3</c:v>
                </c:pt>
                <c:pt idx="978">
                  <c:v>1.5543766807046299E-3</c:v>
                </c:pt>
                <c:pt idx="979">
                  <c:v>1.5464571511495399E-3</c:v>
                </c:pt>
                <c:pt idx="980">
                  <c:v>1.5385859834730401E-3</c:v>
                </c:pt>
                <c:pt idx="981">
                  <c:v>1.5307628335538E-3</c:v>
                </c:pt>
                <c:pt idx="982">
                  <c:v>1.5229873600652599E-3</c:v>
                </c:pt>
                <c:pt idx="983">
                  <c:v>1.5152592244501201E-3</c:v>
                </c:pt>
                <c:pt idx="984">
                  <c:v>1.5075780908951201E-3</c:v>
                </c:pt>
                <c:pt idx="985">
                  <c:v>1.4999436263060299E-3</c:v>
                </c:pt>
                <c:pt idx="986">
                  <c:v>1.49235550028292E-3</c:v>
                </c:pt>
                <c:pt idx="987">
                  <c:v>1.4848133850956899E-3</c:v>
                </c:pt>
                <c:pt idx="988">
                  <c:v>1.47731695565981E-3</c:v>
                </c:pt>
                <c:pt idx="989">
                  <c:v>1.4698658895123499E-3</c:v>
                </c:pt>
                <c:pt idx="990">
                  <c:v>1.4624598667882099E-3</c:v>
                </c:pt>
                <c:pt idx="991">
                  <c:v>1.4550985701966199E-3</c:v>
                </c:pt>
                <c:pt idx="992">
                  <c:v>1.4477816849978601E-3</c:v>
                </c:pt>
                <c:pt idx="993">
                  <c:v>1.44050889898021E-3</c:v>
                </c:pt>
                <c:pt idx="994">
                  <c:v>1.43327990243712E-3</c:v>
                </c:pt>
                <c:pt idx="995">
                  <c:v>1.42609438814468E-3</c:v>
                </c:pt>
                <c:pt idx="996">
                  <c:v>1.41895205133921E-3</c:v>
                </c:pt>
                <c:pt idx="997">
                  <c:v>1.4118525896951401E-3</c:v>
                </c:pt>
                <c:pt idx="998">
                  <c:v>1.4047957033031099E-3</c:v>
                </c:pt>
                <c:pt idx="999">
                  <c:v>1.39778109464827E-3</c:v>
                </c:pt>
              </c:numCache>
            </c:numRef>
          </c:yVal>
          <c:smooth val="1"/>
          <c:extLst>
            <c:ext xmlns:c16="http://schemas.microsoft.com/office/drawing/2014/chart" uri="{C3380CC4-5D6E-409C-BE32-E72D297353CC}">
              <c16:uniqueId val="{00000004-25BF-4201-97AF-D405110B99B9}"/>
            </c:ext>
          </c:extLst>
        </c:ser>
        <c:dLbls>
          <c:showLegendKey val="0"/>
          <c:showVal val="0"/>
          <c:showCatName val="0"/>
          <c:showSerName val="0"/>
          <c:showPercent val="0"/>
          <c:showBubbleSize val="0"/>
        </c:dLbls>
        <c:axId val="-2099051568"/>
        <c:axId val="-2059617120"/>
      </c:scatterChart>
      <c:valAx>
        <c:axId val="-209905156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Frequency (Hz)</a:t>
                </a:r>
              </a:p>
            </c:rich>
          </c:tx>
          <c:layout>
            <c:manualLayout>
              <c:xMode val="edge"/>
              <c:yMode val="edge"/>
              <c:x val="0.39707951742083702"/>
              <c:y val="0.929606299212597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9617120"/>
        <c:crosses val="autoZero"/>
        <c:crossBetween val="midCat"/>
      </c:valAx>
      <c:valAx>
        <c:axId val="-2059617120"/>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Spectral Density (m</a:t>
                </a:r>
                <a:r>
                  <a:rPr lang="en-GB" baseline="30000"/>
                  <a:t>2</a:t>
                </a:r>
                <a:r>
                  <a:rPr lang="en-GB"/>
                  <a:t>/Hz)</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9051568"/>
        <c:crosses val="autoZero"/>
        <c:crossBetween val="midCat"/>
      </c:valAx>
      <c:spPr>
        <a:noFill/>
        <a:ln w="19050">
          <a:solidFill>
            <a:schemeClr val="bg1"/>
          </a:solidFill>
        </a:ln>
        <a:effectLst/>
      </c:spPr>
    </c:plotArea>
    <c:legend>
      <c:legendPos val="r"/>
      <c:layout>
        <c:manualLayout>
          <c:xMode val="edge"/>
          <c:yMode val="edge"/>
          <c:x val="0.49161474196967586"/>
          <c:y val="0.31164666162178623"/>
          <c:w val="0.26744385784728802"/>
          <c:h val="0.2297470107903180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9A873-DB1D-48D6-B209-0FF9697CF9FE}" type="doc">
      <dgm:prSet loTypeId="urn:microsoft.com/office/officeart/2008/layout/RadialCluster" loCatId="cycle" qsTypeId="urn:microsoft.com/office/officeart/2005/8/quickstyle/3d5" qsCatId="3D" csTypeId="urn:microsoft.com/office/officeart/2005/8/colors/colorful5" csCatId="colorful" phldr="1"/>
      <dgm:spPr/>
      <dgm:t>
        <a:bodyPr/>
        <a:lstStyle/>
        <a:p>
          <a:endParaRPr lang="en-GB"/>
        </a:p>
      </dgm:t>
    </dgm:pt>
    <dgm:pt modelId="{19752D45-3ACE-4473-B36A-36038E6CF172}">
      <dgm:prSet phldrT="[Text]"/>
      <dgm:spPr/>
      <dgm:t>
        <a:bodyPr/>
        <a:lstStyle/>
        <a:p>
          <a:r>
            <a:rPr lang="en-GB" dirty="0" smtClean="0"/>
            <a:t>Riser Systems</a:t>
          </a:r>
          <a:endParaRPr lang="en-GB" dirty="0"/>
        </a:p>
      </dgm:t>
    </dgm:pt>
    <dgm:pt modelId="{0703D932-C9D4-4375-8E01-6CA3CB408FA5}" type="parTrans" cxnId="{1A58D226-E05B-44AB-91CA-5C147045C946}">
      <dgm:prSet/>
      <dgm:spPr/>
      <dgm:t>
        <a:bodyPr/>
        <a:lstStyle/>
        <a:p>
          <a:endParaRPr lang="en-GB"/>
        </a:p>
      </dgm:t>
    </dgm:pt>
    <dgm:pt modelId="{53BE7216-01F7-4803-87D4-97912CCAE4E8}" type="sibTrans" cxnId="{1A58D226-E05B-44AB-91CA-5C147045C946}">
      <dgm:prSet/>
      <dgm:spPr/>
      <dgm:t>
        <a:bodyPr/>
        <a:lstStyle/>
        <a:p>
          <a:endParaRPr lang="en-GB"/>
        </a:p>
      </dgm:t>
    </dgm:pt>
    <dgm:pt modelId="{58A24838-5F70-49AB-A244-6D48D5859EC1}">
      <dgm:prSet phldrT="[Text]"/>
      <dgm:spPr/>
      <dgm:t>
        <a:bodyPr/>
        <a:lstStyle/>
        <a:p>
          <a:r>
            <a:rPr lang="en-GB" dirty="0" smtClean="0"/>
            <a:t>Drilling Risers</a:t>
          </a:r>
          <a:endParaRPr lang="en-GB" dirty="0"/>
        </a:p>
      </dgm:t>
    </dgm:pt>
    <dgm:pt modelId="{E99CDC74-3B19-4DE0-A850-F69465BA6B9A}" type="parTrans" cxnId="{4340E20F-88D8-47E3-A006-CCDC5EA635A8}">
      <dgm:prSet/>
      <dgm:spPr/>
      <dgm:t>
        <a:bodyPr/>
        <a:lstStyle/>
        <a:p>
          <a:endParaRPr lang="en-GB"/>
        </a:p>
      </dgm:t>
    </dgm:pt>
    <dgm:pt modelId="{DE431DAF-57F8-4007-A54C-FBFE4C1EDE75}" type="sibTrans" cxnId="{4340E20F-88D8-47E3-A006-CCDC5EA635A8}">
      <dgm:prSet/>
      <dgm:spPr/>
      <dgm:t>
        <a:bodyPr/>
        <a:lstStyle/>
        <a:p>
          <a:endParaRPr lang="en-GB"/>
        </a:p>
      </dgm:t>
    </dgm:pt>
    <dgm:pt modelId="{1087B0EC-F09E-4973-A2F4-E9A234425559}">
      <dgm:prSet phldrT="[Text]"/>
      <dgm:spPr/>
      <dgm:t>
        <a:bodyPr/>
        <a:lstStyle/>
        <a:p>
          <a:r>
            <a:rPr lang="en-GB" dirty="0" smtClean="0"/>
            <a:t>Flexible Risers</a:t>
          </a:r>
          <a:endParaRPr lang="en-GB" dirty="0"/>
        </a:p>
      </dgm:t>
    </dgm:pt>
    <dgm:pt modelId="{C25B615A-FC28-498B-87BE-B7305D8783B4}" type="parTrans" cxnId="{F4FA6F42-3E37-452B-A159-F4BF2B2109DB}">
      <dgm:prSet/>
      <dgm:spPr/>
      <dgm:t>
        <a:bodyPr/>
        <a:lstStyle/>
        <a:p>
          <a:endParaRPr lang="en-GB"/>
        </a:p>
      </dgm:t>
    </dgm:pt>
    <dgm:pt modelId="{B0BD5840-6FA0-4C83-8DA7-05E81C06FB80}" type="sibTrans" cxnId="{F4FA6F42-3E37-452B-A159-F4BF2B2109DB}">
      <dgm:prSet/>
      <dgm:spPr/>
      <dgm:t>
        <a:bodyPr/>
        <a:lstStyle/>
        <a:p>
          <a:endParaRPr lang="en-GB"/>
        </a:p>
      </dgm:t>
    </dgm:pt>
    <dgm:pt modelId="{938E7BEF-C9CC-4918-9153-53B34CC74CEB}">
      <dgm:prSet phldrT="[Text]"/>
      <dgm:spPr/>
      <dgm:t>
        <a:bodyPr/>
        <a:lstStyle/>
        <a:p>
          <a:r>
            <a:rPr lang="en-GB" dirty="0" smtClean="0"/>
            <a:t>Composite risers</a:t>
          </a:r>
          <a:endParaRPr lang="en-GB" dirty="0"/>
        </a:p>
      </dgm:t>
    </dgm:pt>
    <dgm:pt modelId="{CF807069-CA3A-4996-9533-914A5B61E152}" type="parTrans" cxnId="{90051CA6-5099-43CD-86F7-35571B6B2617}">
      <dgm:prSet/>
      <dgm:spPr/>
      <dgm:t>
        <a:bodyPr/>
        <a:lstStyle/>
        <a:p>
          <a:endParaRPr lang="en-GB"/>
        </a:p>
      </dgm:t>
    </dgm:pt>
    <dgm:pt modelId="{8EA4E1CF-1BD9-4AF2-ACDF-F773815D884B}" type="sibTrans" cxnId="{90051CA6-5099-43CD-86F7-35571B6B2617}">
      <dgm:prSet/>
      <dgm:spPr/>
      <dgm:t>
        <a:bodyPr/>
        <a:lstStyle/>
        <a:p>
          <a:endParaRPr lang="en-GB"/>
        </a:p>
      </dgm:t>
    </dgm:pt>
    <dgm:pt modelId="{F3720B91-4D0D-4209-ACA9-537802B925C2}">
      <dgm:prSet phldrT="[Text]"/>
      <dgm:spPr/>
      <dgm:t>
        <a:bodyPr/>
        <a:lstStyle/>
        <a:p>
          <a:r>
            <a:rPr lang="en-GB" dirty="0" smtClean="0"/>
            <a:t>Pull tube Risers</a:t>
          </a:r>
          <a:endParaRPr lang="en-GB" dirty="0"/>
        </a:p>
      </dgm:t>
    </dgm:pt>
    <dgm:pt modelId="{DCD03AC1-7DFC-4E19-BE54-DE0DBA738105}" type="parTrans" cxnId="{B5AB0E7C-BADA-4DCD-857B-6F30C7E03242}">
      <dgm:prSet/>
      <dgm:spPr/>
      <dgm:t>
        <a:bodyPr/>
        <a:lstStyle/>
        <a:p>
          <a:endParaRPr lang="en-GB"/>
        </a:p>
      </dgm:t>
    </dgm:pt>
    <dgm:pt modelId="{BE9A7703-776E-486A-84E5-8A1EDBF66F17}" type="sibTrans" cxnId="{B5AB0E7C-BADA-4DCD-857B-6F30C7E03242}">
      <dgm:prSet/>
      <dgm:spPr/>
      <dgm:t>
        <a:bodyPr/>
        <a:lstStyle/>
        <a:p>
          <a:endParaRPr lang="en-GB"/>
        </a:p>
      </dgm:t>
    </dgm:pt>
    <dgm:pt modelId="{B92E607E-4CC5-4CEB-B451-5C1EAB565517}">
      <dgm:prSet phldrT="[Text]"/>
      <dgm:spPr/>
      <dgm:t>
        <a:bodyPr/>
        <a:lstStyle/>
        <a:p>
          <a:r>
            <a:rPr lang="en-GB" dirty="0" smtClean="0"/>
            <a:t>Steel Catenary Risers</a:t>
          </a:r>
          <a:endParaRPr lang="en-GB" dirty="0"/>
        </a:p>
      </dgm:t>
    </dgm:pt>
    <dgm:pt modelId="{99F8A177-CC47-4400-AAF0-C98B274AA2BE}" type="parTrans" cxnId="{5EE5CB37-BE34-47E0-A1D6-482F293BA709}">
      <dgm:prSet/>
      <dgm:spPr/>
      <dgm:t>
        <a:bodyPr/>
        <a:lstStyle/>
        <a:p>
          <a:endParaRPr lang="en-GB"/>
        </a:p>
      </dgm:t>
    </dgm:pt>
    <dgm:pt modelId="{9F20D8C6-BA4F-47CC-B57F-C6E8920AF96B}" type="sibTrans" cxnId="{5EE5CB37-BE34-47E0-A1D6-482F293BA709}">
      <dgm:prSet/>
      <dgm:spPr/>
      <dgm:t>
        <a:bodyPr/>
        <a:lstStyle/>
        <a:p>
          <a:endParaRPr lang="en-GB"/>
        </a:p>
      </dgm:t>
    </dgm:pt>
    <dgm:pt modelId="{43081C9B-F9AE-4208-9096-0CF2ECD09F91}">
      <dgm:prSet phldrT="[Text]"/>
      <dgm:spPr/>
      <dgm:t>
        <a:bodyPr/>
        <a:lstStyle/>
        <a:p>
          <a:r>
            <a:rPr lang="en-GB" dirty="0" smtClean="0"/>
            <a:t>Top-tensioned Risers</a:t>
          </a:r>
          <a:endParaRPr lang="en-GB" dirty="0"/>
        </a:p>
      </dgm:t>
    </dgm:pt>
    <dgm:pt modelId="{E70F0E58-7D94-44E8-87C9-548A76C70981}" type="parTrans" cxnId="{3E1709A4-F37B-4822-B9DA-439EE0940FB5}">
      <dgm:prSet/>
      <dgm:spPr/>
      <dgm:t>
        <a:bodyPr/>
        <a:lstStyle/>
        <a:p>
          <a:endParaRPr lang="en-GB"/>
        </a:p>
      </dgm:t>
    </dgm:pt>
    <dgm:pt modelId="{4BDF8B34-578D-4530-914A-66405CA5E1D9}" type="sibTrans" cxnId="{3E1709A4-F37B-4822-B9DA-439EE0940FB5}">
      <dgm:prSet/>
      <dgm:spPr/>
      <dgm:t>
        <a:bodyPr/>
        <a:lstStyle/>
        <a:p>
          <a:endParaRPr lang="en-GB"/>
        </a:p>
      </dgm:t>
    </dgm:pt>
    <dgm:pt modelId="{B684CA98-2BEF-4D6D-8FBC-8F72565D92E0}">
      <dgm:prSet phldrT="[Text]"/>
      <dgm:spPr/>
      <dgm:t>
        <a:bodyPr/>
        <a:lstStyle/>
        <a:p>
          <a:r>
            <a:rPr lang="en-GB" dirty="0" smtClean="0"/>
            <a:t>Riser towers</a:t>
          </a:r>
          <a:endParaRPr lang="en-GB" dirty="0"/>
        </a:p>
      </dgm:t>
    </dgm:pt>
    <dgm:pt modelId="{FFBBC7F1-D034-45F6-AFCD-9B44012130A5}" type="parTrans" cxnId="{B340C1D3-E6CB-4B42-A3E3-1C1DF497D712}">
      <dgm:prSet/>
      <dgm:spPr/>
      <dgm:t>
        <a:bodyPr/>
        <a:lstStyle/>
        <a:p>
          <a:endParaRPr lang="en-GB"/>
        </a:p>
      </dgm:t>
    </dgm:pt>
    <dgm:pt modelId="{2F372622-6307-45FE-9760-D5CB0C750A18}" type="sibTrans" cxnId="{B340C1D3-E6CB-4B42-A3E3-1C1DF497D712}">
      <dgm:prSet/>
      <dgm:spPr/>
      <dgm:t>
        <a:bodyPr/>
        <a:lstStyle/>
        <a:p>
          <a:endParaRPr lang="en-GB"/>
        </a:p>
      </dgm:t>
    </dgm:pt>
    <dgm:pt modelId="{42CC8162-6544-49EF-BB63-BB55A6D83061}" type="pres">
      <dgm:prSet presAssocID="{64A9A873-DB1D-48D6-B209-0FF9697CF9FE}" presName="Name0" presStyleCnt="0">
        <dgm:presLayoutVars>
          <dgm:chMax val="1"/>
          <dgm:chPref val="1"/>
          <dgm:dir/>
          <dgm:animOne val="branch"/>
          <dgm:animLvl val="lvl"/>
        </dgm:presLayoutVars>
      </dgm:prSet>
      <dgm:spPr/>
      <dgm:t>
        <a:bodyPr/>
        <a:lstStyle/>
        <a:p>
          <a:endParaRPr lang="en-GB"/>
        </a:p>
      </dgm:t>
    </dgm:pt>
    <dgm:pt modelId="{51FD71C8-FCBC-4D4E-9D8E-7BF7A20B9AC2}" type="pres">
      <dgm:prSet presAssocID="{19752D45-3ACE-4473-B36A-36038E6CF172}" presName="singleCycle" presStyleCnt="0"/>
      <dgm:spPr/>
    </dgm:pt>
    <dgm:pt modelId="{D2CAA93C-C4ED-4A8F-89E5-26EC640F73CE}" type="pres">
      <dgm:prSet presAssocID="{19752D45-3ACE-4473-B36A-36038E6CF172}" presName="singleCenter" presStyleLbl="node1" presStyleIdx="0" presStyleCnt="8" custLinFactNeighborX="1664" custLinFactNeighborY="5506">
        <dgm:presLayoutVars>
          <dgm:chMax val="7"/>
          <dgm:chPref val="7"/>
        </dgm:presLayoutVars>
      </dgm:prSet>
      <dgm:spPr/>
      <dgm:t>
        <a:bodyPr/>
        <a:lstStyle/>
        <a:p>
          <a:endParaRPr lang="en-GB"/>
        </a:p>
      </dgm:t>
    </dgm:pt>
    <dgm:pt modelId="{FC68ACE7-4661-4EEC-AA5C-3D51D4F3664B}" type="pres">
      <dgm:prSet presAssocID="{E99CDC74-3B19-4DE0-A850-F69465BA6B9A}" presName="Name56" presStyleLbl="parChTrans1D2" presStyleIdx="0" presStyleCnt="7"/>
      <dgm:spPr/>
      <dgm:t>
        <a:bodyPr/>
        <a:lstStyle/>
        <a:p>
          <a:endParaRPr lang="en-GB"/>
        </a:p>
      </dgm:t>
    </dgm:pt>
    <dgm:pt modelId="{1E4DE18E-48FE-43E5-846F-3285082D3539}" type="pres">
      <dgm:prSet presAssocID="{58A24838-5F70-49AB-A244-6D48D5859EC1}" presName="text0" presStyleLbl="node1" presStyleIdx="1" presStyleCnt="8">
        <dgm:presLayoutVars>
          <dgm:bulletEnabled val="1"/>
        </dgm:presLayoutVars>
      </dgm:prSet>
      <dgm:spPr/>
      <dgm:t>
        <a:bodyPr/>
        <a:lstStyle/>
        <a:p>
          <a:endParaRPr lang="en-GB"/>
        </a:p>
      </dgm:t>
    </dgm:pt>
    <dgm:pt modelId="{955146A7-2D25-4304-AA2A-6DB9D8BB7986}" type="pres">
      <dgm:prSet presAssocID="{C25B615A-FC28-498B-87BE-B7305D8783B4}" presName="Name56" presStyleLbl="parChTrans1D2" presStyleIdx="1" presStyleCnt="7"/>
      <dgm:spPr/>
      <dgm:t>
        <a:bodyPr/>
        <a:lstStyle/>
        <a:p>
          <a:endParaRPr lang="en-GB"/>
        </a:p>
      </dgm:t>
    </dgm:pt>
    <dgm:pt modelId="{193EDC7B-BDFF-4C58-8504-E4B53B71364A}" type="pres">
      <dgm:prSet presAssocID="{1087B0EC-F09E-4973-A2F4-E9A234425559}" presName="text0" presStyleLbl="node1" presStyleIdx="2" presStyleCnt="8">
        <dgm:presLayoutVars>
          <dgm:bulletEnabled val="1"/>
        </dgm:presLayoutVars>
      </dgm:prSet>
      <dgm:spPr/>
      <dgm:t>
        <a:bodyPr/>
        <a:lstStyle/>
        <a:p>
          <a:endParaRPr lang="en-GB"/>
        </a:p>
      </dgm:t>
    </dgm:pt>
    <dgm:pt modelId="{95CB2DA0-A222-4A15-A1A1-28E5DC50836A}" type="pres">
      <dgm:prSet presAssocID="{CF807069-CA3A-4996-9533-914A5B61E152}" presName="Name56" presStyleLbl="parChTrans1D2" presStyleIdx="2" presStyleCnt="7"/>
      <dgm:spPr/>
      <dgm:t>
        <a:bodyPr/>
        <a:lstStyle/>
        <a:p>
          <a:endParaRPr lang="en-GB"/>
        </a:p>
      </dgm:t>
    </dgm:pt>
    <dgm:pt modelId="{4C53AA03-5526-4021-BD61-ECC13BCE5120}" type="pres">
      <dgm:prSet presAssocID="{938E7BEF-C9CC-4918-9153-53B34CC74CEB}" presName="text0" presStyleLbl="node1" presStyleIdx="3" presStyleCnt="8">
        <dgm:presLayoutVars>
          <dgm:bulletEnabled val="1"/>
        </dgm:presLayoutVars>
      </dgm:prSet>
      <dgm:spPr/>
      <dgm:t>
        <a:bodyPr/>
        <a:lstStyle/>
        <a:p>
          <a:endParaRPr lang="en-GB"/>
        </a:p>
      </dgm:t>
    </dgm:pt>
    <dgm:pt modelId="{2136DDA1-4A2B-4E41-A114-2F16A8642528}" type="pres">
      <dgm:prSet presAssocID="{DCD03AC1-7DFC-4E19-BE54-DE0DBA738105}" presName="Name56" presStyleLbl="parChTrans1D2" presStyleIdx="3" presStyleCnt="7"/>
      <dgm:spPr/>
      <dgm:t>
        <a:bodyPr/>
        <a:lstStyle/>
        <a:p>
          <a:endParaRPr lang="en-GB"/>
        </a:p>
      </dgm:t>
    </dgm:pt>
    <dgm:pt modelId="{728D9D1C-7992-4ED5-9C7F-81442FAC10DF}" type="pres">
      <dgm:prSet presAssocID="{F3720B91-4D0D-4209-ACA9-537802B925C2}" presName="text0" presStyleLbl="node1" presStyleIdx="4" presStyleCnt="8">
        <dgm:presLayoutVars>
          <dgm:bulletEnabled val="1"/>
        </dgm:presLayoutVars>
      </dgm:prSet>
      <dgm:spPr/>
      <dgm:t>
        <a:bodyPr/>
        <a:lstStyle/>
        <a:p>
          <a:endParaRPr lang="en-GB"/>
        </a:p>
      </dgm:t>
    </dgm:pt>
    <dgm:pt modelId="{822DF9DF-625B-471F-8477-E5905C9015A6}" type="pres">
      <dgm:prSet presAssocID="{99F8A177-CC47-4400-AAF0-C98B274AA2BE}" presName="Name56" presStyleLbl="parChTrans1D2" presStyleIdx="4" presStyleCnt="7"/>
      <dgm:spPr/>
      <dgm:t>
        <a:bodyPr/>
        <a:lstStyle/>
        <a:p>
          <a:endParaRPr lang="en-GB"/>
        </a:p>
      </dgm:t>
    </dgm:pt>
    <dgm:pt modelId="{A2E8BDC8-4C61-4315-A6BF-0EEE45AB5199}" type="pres">
      <dgm:prSet presAssocID="{B92E607E-4CC5-4CEB-B451-5C1EAB565517}" presName="text0" presStyleLbl="node1" presStyleIdx="5" presStyleCnt="8">
        <dgm:presLayoutVars>
          <dgm:bulletEnabled val="1"/>
        </dgm:presLayoutVars>
      </dgm:prSet>
      <dgm:spPr/>
      <dgm:t>
        <a:bodyPr/>
        <a:lstStyle/>
        <a:p>
          <a:endParaRPr lang="en-GB"/>
        </a:p>
      </dgm:t>
    </dgm:pt>
    <dgm:pt modelId="{C505CCC6-EFCD-4207-90C7-7FABF082C89C}" type="pres">
      <dgm:prSet presAssocID="{E70F0E58-7D94-44E8-87C9-548A76C70981}" presName="Name56" presStyleLbl="parChTrans1D2" presStyleIdx="5" presStyleCnt="7"/>
      <dgm:spPr/>
      <dgm:t>
        <a:bodyPr/>
        <a:lstStyle/>
        <a:p>
          <a:endParaRPr lang="en-GB"/>
        </a:p>
      </dgm:t>
    </dgm:pt>
    <dgm:pt modelId="{DBD87DB3-A51B-4E36-829A-EC4F97191672}" type="pres">
      <dgm:prSet presAssocID="{43081C9B-F9AE-4208-9096-0CF2ECD09F91}" presName="text0" presStyleLbl="node1" presStyleIdx="6" presStyleCnt="8">
        <dgm:presLayoutVars>
          <dgm:bulletEnabled val="1"/>
        </dgm:presLayoutVars>
      </dgm:prSet>
      <dgm:spPr/>
      <dgm:t>
        <a:bodyPr/>
        <a:lstStyle/>
        <a:p>
          <a:endParaRPr lang="en-GB"/>
        </a:p>
      </dgm:t>
    </dgm:pt>
    <dgm:pt modelId="{18FCC569-154B-44F8-B955-FA34B7AE4064}" type="pres">
      <dgm:prSet presAssocID="{FFBBC7F1-D034-45F6-AFCD-9B44012130A5}" presName="Name56" presStyleLbl="parChTrans1D2" presStyleIdx="6" presStyleCnt="7"/>
      <dgm:spPr/>
      <dgm:t>
        <a:bodyPr/>
        <a:lstStyle/>
        <a:p>
          <a:endParaRPr lang="en-GB"/>
        </a:p>
      </dgm:t>
    </dgm:pt>
    <dgm:pt modelId="{7A99E47E-73FA-40EA-B7FB-9BDE4DFEC64B}" type="pres">
      <dgm:prSet presAssocID="{B684CA98-2BEF-4D6D-8FBC-8F72565D92E0}" presName="text0" presStyleLbl="node1" presStyleIdx="7" presStyleCnt="8">
        <dgm:presLayoutVars>
          <dgm:bulletEnabled val="1"/>
        </dgm:presLayoutVars>
      </dgm:prSet>
      <dgm:spPr/>
      <dgm:t>
        <a:bodyPr/>
        <a:lstStyle/>
        <a:p>
          <a:endParaRPr lang="en-GB"/>
        </a:p>
      </dgm:t>
    </dgm:pt>
  </dgm:ptLst>
  <dgm:cxnLst>
    <dgm:cxn modelId="{3E1709A4-F37B-4822-B9DA-439EE0940FB5}" srcId="{19752D45-3ACE-4473-B36A-36038E6CF172}" destId="{43081C9B-F9AE-4208-9096-0CF2ECD09F91}" srcOrd="5" destOrd="0" parTransId="{E70F0E58-7D94-44E8-87C9-548A76C70981}" sibTransId="{4BDF8B34-578D-4530-914A-66405CA5E1D9}"/>
    <dgm:cxn modelId="{5FACE3E2-8A70-4CB5-BFAF-BC9E8E74AFC5}" type="presOf" srcId="{1087B0EC-F09E-4973-A2F4-E9A234425559}" destId="{193EDC7B-BDFF-4C58-8504-E4B53B71364A}" srcOrd="0" destOrd="0" presId="urn:microsoft.com/office/officeart/2008/layout/RadialCluster"/>
    <dgm:cxn modelId="{4EFBE9AF-B2C7-490F-BC2A-4ED3BF3088EE}" type="presOf" srcId="{43081C9B-F9AE-4208-9096-0CF2ECD09F91}" destId="{DBD87DB3-A51B-4E36-829A-EC4F97191672}" srcOrd="0" destOrd="0" presId="urn:microsoft.com/office/officeart/2008/layout/RadialCluster"/>
    <dgm:cxn modelId="{C54077E7-1C86-47F3-AB94-61A46584BCF6}" type="presOf" srcId="{C25B615A-FC28-498B-87BE-B7305D8783B4}" destId="{955146A7-2D25-4304-AA2A-6DB9D8BB7986}" srcOrd="0" destOrd="0" presId="urn:microsoft.com/office/officeart/2008/layout/RadialCluster"/>
    <dgm:cxn modelId="{90051CA6-5099-43CD-86F7-35571B6B2617}" srcId="{19752D45-3ACE-4473-B36A-36038E6CF172}" destId="{938E7BEF-C9CC-4918-9153-53B34CC74CEB}" srcOrd="2" destOrd="0" parTransId="{CF807069-CA3A-4996-9533-914A5B61E152}" sibTransId="{8EA4E1CF-1BD9-4AF2-ACDF-F773815D884B}"/>
    <dgm:cxn modelId="{F4FA6F42-3E37-452B-A159-F4BF2B2109DB}" srcId="{19752D45-3ACE-4473-B36A-36038E6CF172}" destId="{1087B0EC-F09E-4973-A2F4-E9A234425559}" srcOrd="1" destOrd="0" parTransId="{C25B615A-FC28-498B-87BE-B7305D8783B4}" sibTransId="{B0BD5840-6FA0-4C83-8DA7-05E81C06FB80}"/>
    <dgm:cxn modelId="{7CDC8C92-8A29-4031-9C1C-767291637A49}" type="presOf" srcId="{938E7BEF-C9CC-4918-9153-53B34CC74CEB}" destId="{4C53AA03-5526-4021-BD61-ECC13BCE5120}" srcOrd="0" destOrd="0" presId="urn:microsoft.com/office/officeart/2008/layout/RadialCluster"/>
    <dgm:cxn modelId="{E62FCF3A-92DA-4F01-BDDF-7FFC5FEC0F5F}" type="presOf" srcId="{CF807069-CA3A-4996-9533-914A5B61E152}" destId="{95CB2DA0-A222-4A15-A1A1-28E5DC50836A}" srcOrd="0" destOrd="0" presId="urn:microsoft.com/office/officeart/2008/layout/RadialCluster"/>
    <dgm:cxn modelId="{4340E20F-88D8-47E3-A006-CCDC5EA635A8}" srcId="{19752D45-3ACE-4473-B36A-36038E6CF172}" destId="{58A24838-5F70-49AB-A244-6D48D5859EC1}" srcOrd="0" destOrd="0" parTransId="{E99CDC74-3B19-4DE0-A850-F69465BA6B9A}" sibTransId="{DE431DAF-57F8-4007-A54C-FBFE4C1EDE75}"/>
    <dgm:cxn modelId="{86184FF7-C068-4BC6-A82C-C59271BAFC9D}" type="presOf" srcId="{64A9A873-DB1D-48D6-B209-0FF9697CF9FE}" destId="{42CC8162-6544-49EF-BB63-BB55A6D83061}" srcOrd="0" destOrd="0" presId="urn:microsoft.com/office/officeart/2008/layout/RadialCluster"/>
    <dgm:cxn modelId="{93EFCF5B-B859-4473-A190-AB68098031C5}" type="presOf" srcId="{FFBBC7F1-D034-45F6-AFCD-9B44012130A5}" destId="{18FCC569-154B-44F8-B955-FA34B7AE4064}" srcOrd="0" destOrd="0" presId="urn:microsoft.com/office/officeart/2008/layout/RadialCluster"/>
    <dgm:cxn modelId="{338DACA1-770B-4AB9-8D4D-2D76A9ADA992}" type="presOf" srcId="{B684CA98-2BEF-4D6D-8FBC-8F72565D92E0}" destId="{7A99E47E-73FA-40EA-B7FB-9BDE4DFEC64B}" srcOrd="0" destOrd="0" presId="urn:microsoft.com/office/officeart/2008/layout/RadialCluster"/>
    <dgm:cxn modelId="{99FABBBA-F41F-4F11-805F-1318BE3CFE79}" type="presOf" srcId="{F3720B91-4D0D-4209-ACA9-537802B925C2}" destId="{728D9D1C-7992-4ED5-9C7F-81442FAC10DF}" srcOrd="0" destOrd="0" presId="urn:microsoft.com/office/officeart/2008/layout/RadialCluster"/>
    <dgm:cxn modelId="{F95F249B-9D62-4E50-A6A9-85F07FC4D443}" type="presOf" srcId="{B92E607E-4CC5-4CEB-B451-5C1EAB565517}" destId="{A2E8BDC8-4C61-4315-A6BF-0EEE45AB5199}" srcOrd="0" destOrd="0" presId="urn:microsoft.com/office/officeart/2008/layout/RadialCluster"/>
    <dgm:cxn modelId="{B5AB0E7C-BADA-4DCD-857B-6F30C7E03242}" srcId="{19752D45-3ACE-4473-B36A-36038E6CF172}" destId="{F3720B91-4D0D-4209-ACA9-537802B925C2}" srcOrd="3" destOrd="0" parTransId="{DCD03AC1-7DFC-4E19-BE54-DE0DBA738105}" sibTransId="{BE9A7703-776E-486A-84E5-8A1EDBF66F17}"/>
    <dgm:cxn modelId="{1A58D226-E05B-44AB-91CA-5C147045C946}" srcId="{64A9A873-DB1D-48D6-B209-0FF9697CF9FE}" destId="{19752D45-3ACE-4473-B36A-36038E6CF172}" srcOrd="0" destOrd="0" parTransId="{0703D932-C9D4-4375-8E01-6CA3CB408FA5}" sibTransId="{53BE7216-01F7-4803-87D4-97912CCAE4E8}"/>
    <dgm:cxn modelId="{C80B40C8-AFE5-41BB-828E-113D61DF1838}" type="presOf" srcId="{E70F0E58-7D94-44E8-87C9-548A76C70981}" destId="{C505CCC6-EFCD-4207-90C7-7FABF082C89C}" srcOrd="0" destOrd="0" presId="urn:microsoft.com/office/officeart/2008/layout/RadialCluster"/>
    <dgm:cxn modelId="{B340C1D3-E6CB-4B42-A3E3-1C1DF497D712}" srcId="{19752D45-3ACE-4473-B36A-36038E6CF172}" destId="{B684CA98-2BEF-4D6D-8FBC-8F72565D92E0}" srcOrd="6" destOrd="0" parTransId="{FFBBC7F1-D034-45F6-AFCD-9B44012130A5}" sibTransId="{2F372622-6307-45FE-9760-D5CB0C750A18}"/>
    <dgm:cxn modelId="{5EE5CB37-BE34-47E0-A1D6-482F293BA709}" srcId="{19752D45-3ACE-4473-B36A-36038E6CF172}" destId="{B92E607E-4CC5-4CEB-B451-5C1EAB565517}" srcOrd="4" destOrd="0" parTransId="{99F8A177-CC47-4400-AAF0-C98B274AA2BE}" sibTransId="{9F20D8C6-BA4F-47CC-B57F-C6E8920AF96B}"/>
    <dgm:cxn modelId="{0F6CE27D-BC14-42A5-8E5B-382ED6D296CF}" type="presOf" srcId="{E99CDC74-3B19-4DE0-A850-F69465BA6B9A}" destId="{FC68ACE7-4661-4EEC-AA5C-3D51D4F3664B}" srcOrd="0" destOrd="0" presId="urn:microsoft.com/office/officeart/2008/layout/RadialCluster"/>
    <dgm:cxn modelId="{550F3E7F-2F28-4ED6-83C6-6CFA88692C2A}" type="presOf" srcId="{DCD03AC1-7DFC-4E19-BE54-DE0DBA738105}" destId="{2136DDA1-4A2B-4E41-A114-2F16A8642528}" srcOrd="0" destOrd="0" presId="urn:microsoft.com/office/officeart/2008/layout/RadialCluster"/>
    <dgm:cxn modelId="{92D7EBCF-82E7-43DF-A97E-12A2ED532142}" type="presOf" srcId="{58A24838-5F70-49AB-A244-6D48D5859EC1}" destId="{1E4DE18E-48FE-43E5-846F-3285082D3539}" srcOrd="0" destOrd="0" presId="urn:microsoft.com/office/officeart/2008/layout/RadialCluster"/>
    <dgm:cxn modelId="{7949D466-D1D5-444A-976E-9FD2EB09589F}" type="presOf" srcId="{99F8A177-CC47-4400-AAF0-C98B274AA2BE}" destId="{822DF9DF-625B-471F-8477-E5905C9015A6}" srcOrd="0" destOrd="0" presId="urn:microsoft.com/office/officeart/2008/layout/RadialCluster"/>
    <dgm:cxn modelId="{4052A4FA-973C-46E8-B41A-D9C3FEA3C384}" type="presOf" srcId="{19752D45-3ACE-4473-B36A-36038E6CF172}" destId="{D2CAA93C-C4ED-4A8F-89E5-26EC640F73CE}" srcOrd="0" destOrd="0" presId="urn:microsoft.com/office/officeart/2008/layout/RadialCluster"/>
    <dgm:cxn modelId="{A4BA42FE-7CAC-4C43-8B62-7DA881C2DF92}" type="presParOf" srcId="{42CC8162-6544-49EF-BB63-BB55A6D83061}" destId="{51FD71C8-FCBC-4D4E-9D8E-7BF7A20B9AC2}" srcOrd="0" destOrd="0" presId="urn:microsoft.com/office/officeart/2008/layout/RadialCluster"/>
    <dgm:cxn modelId="{583F3AEE-4A30-4C9B-84E7-4227F3C0A7CE}" type="presParOf" srcId="{51FD71C8-FCBC-4D4E-9D8E-7BF7A20B9AC2}" destId="{D2CAA93C-C4ED-4A8F-89E5-26EC640F73CE}" srcOrd="0" destOrd="0" presId="urn:microsoft.com/office/officeart/2008/layout/RadialCluster"/>
    <dgm:cxn modelId="{8BEC8E89-6B52-4E8E-B140-DBAB54D9531E}" type="presParOf" srcId="{51FD71C8-FCBC-4D4E-9D8E-7BF7A20B9AC2}" destId="{FC68ACE7-4661-4EEC-AA5C-3D51D4F3664B}" srcOrd="1" destOrd="0" presId="urn:microsoft.com/office/officeart/2008/layout/RadialCluster"/>
    <dgm:cxn modelId="{2719CDEB-5E83-4757-9C09-D9F90B4D6A19}" type="presParOf" srcId="{51FD71C8-FCBC-4D4E-9D8E-7BF7A20B9AC2}" destId="{1E4DE18E-48FE-43E5-846F-3285082D3539}" srcOrd="2" destOrd="0" presId="urn:microsoft.com/office/officeart/2008/layout/RadialCluster"/>
    <dgm:cxn modelId="{A69EA2C9-624D-4DFE-BD39-5557EA0E5A8F}" type="presParOf" srcId="{51FD71C8-FCBC-4D4E-9D8E-7BF7A20B9AC2}" destId="{955146A7-2D25-4304-AA2A-6DB9D8BB7986}" srcOrd="3" destOrd="0" presId="urn:microsoft.com/office/officeart/2008/layout/RadialCluster"/>
    <dgm:cxn modelId="{49CD8507-2614-4F37-AF5C-12276BFBF350}" type="presParOf" srcId="{51FD71C8-FCBC-4D4E-9D8E-7BF7A20B9AC2}" destId="{193EDC7B-BDFF-4C58-8504-E4B53B71364A}" srcOrd="4" destOrd="0" presId="urn:microsoft.com/office/officeart/2008/layout/RadialCluster"/>
    <dgm:cxn modelId="{EE9F7143-FD5D-4F21-AC3E-1C38CE82B122}" type="presParOf" srcId="{51FD71C8-FCBC-4D4E-9D8E-7BF7A20B9AC2}" destId="{95CB2DA0-A222-4A15-A1A1-28E5DC50836A}" srcOrd="5" destOrd="0" presId="urn:microsoft.com/office/officeart/2008/layout/RadialCluster"/>
    <dgm:cxn modelId="{425F5AAF-6658-4D5D-8211-195E80C1DBB2}" type="presParOf" srcId="{51FD71C8-FCBC-4D4E-9D8E-7BF7A20B9AC2}" destId="{4C53AA03-5526-4021-BD61-ECC13BCE5120}" srcOrd="6" destOrd="0" presId="urn:microsoft.com/office/officeart/2008/layout/RadialCluster"/>
    <dgm:cxn modelId="{F1D4D452-9CF6-4C54-8E61-3D22822A536C}" type="presParOf" srcId="{51FD71C8-FCBC-4D4E-9D8E-7BF7A20B9AC2}" destId="{2136DDA1-4A2B-4E41-A114-2F16A8642528}" srcOrd="7" destOrd="0" presId="urn:microsoft.com/office/officeart/2008/layout/RadialCluster"/>
    <dgm:cxn modelId="{2412412B-20CA-4F91-84EE-F24AC5FA55B3}" type="presParOf" srcId="{51FD71C8-FCBC-4D4E-9D8E-7BF7A20B9AC2}" destId="{728D9D1C-7992-4ED5-9C7F-81442FAC10DF}" srcOrd="8" destOrd="0" presId="urn:microsoft.com/office/officeart/2008/layout/RadialCluster"/>
    <dgm:cxn modelId="{A2DDCD21-678C-4ACF-B443-671203753AA3}" type="presParOf" srcId="{51FD71C8-FCBC-4D4E-9D8E-7BF7A20B9AC2}" destId="{822DF9DF-625B-471F-8477-E5905C9015A6}" srcOrd="9" destOrd="0" presId="urn:microsoft.com/office/officeart/2008/layout/RadialCluster"/>
    <dgm:cxn modelId="{05BE4A26-9419-429D-8CE4-F2AD83DA3B1C}" type="presParOf" srcId="{51FD71C8-FCBC-4D4E-9D8E-7BF7A20B9AC2}" destId="{A2E8BDC8-4C61-4315-A6BF-0EEE45AB5199}" srcOrd="10" destOrd="0" presId="urn:microsoft.com/office/officeart/2008/layout/RadialCluster"/>
    <dgm:cxn modelId="{87CCDC4B-8EA0-4FCF-B958-2432BFDCB38C}" type="presParOf" srcId="{51FD71C8-FCBC-4D4E-9D8E-7BF7A20B9AC2}" destId="{C505CCC6-EFCD-4207-90C7-7FABF082C89C}" srcOrd="11" destOrd="0" presId="urn:microsoft.com/office/officeart/2008/layout/RadialCluster"/>
    <dgm:cxn modelId="{519F6404-3797-44A7-B931-16561FCDECF4}" type="presParOf" srcId="{51FD71C8-FCBC-4D4E-9D8E-7BF7A20B9AC2}" destId="{DBD87DB3-A51B-4E36-829A-EC4F97191672}" srcOrd="12" destOrd="0" presId="urn:microsoft.com/office/officeart/2008/layout/RadialCluster"/>
    <dgm:cxn modelId="{CD0F8EF5-07E0-428C-8587-956B6C3692E5}" type="presParOf" srcId="{51FD71C8-FCBC-4D4E-9D8E-7BF7A20B9AC2}" destId="{18FCC569-154B-44F8-B955-FA34B7AE4064}" srcOrd="13" destOrd="0" presId="urn:microsoft.com/office/officeart/2008/layout/RadialCluster"/>
    <dgm:cxn modelId="{F1032087-07AE-429E-B565-CD02582BFDB1}" type="presParOf" srcId="{51FD71C8-FCBC-4D4E-9D8E-7BF7A20B9AC2}" destId="{7A99E47E-73FA-40EA-B7FB-9BDE4DFEC64B}" srcOrd="14" destOrd="0" presId="urn:microsoft.com/office/officeart/2008/layout/Radial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AA93C-C4ED-4A8F-89E5-26EC640F73CE}">
      <dsp:nvSpPr>
        <dsp:cNvPr id="0" name=""/>
        <dsp:cNvSpPr/>
      </dsp:nvSpPr>
      <dsp:spPr>
        <a:xfrm>
          <a:off x="1017913" y="1294057"/>
          <a:ext cx="839784" cy="839784"/>
        </a:xfrm>
        <a:prstGeom prst="round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GB" sz="1600" kern="1200" dirty="0" smtClean="0"/>
            <a:t>Riser Systems</a:t>
          </a:r>
          <a:endParaRPr lang="en-GB" sz="1600" kern="1200" dirty="0"/>
        </a:p>
      </dsp:txBody>
      <dsp:txXfrm>
        <a:off x="1058908" y="1335052"/>
        <a:ext cx="757794" cy="757794"/>
      </dsp:txXfrm>
    </dsp:sp>
    <dsp:sp modelId="{FC68ACE7-4661-4EEC-AA5C-3D51D4F3664B}">
      <dsp:nvSpPr>
        <dsp:cNvPr id="0" name=""/>
        <dsp:cNvSpPr/>
      </dsp:nvSpPr>
      <dsp:spPr>
        <a:xfrm rot="16096972">
          <a:off x="1130598" y="1008137"/>
          <a:ext cx="572096" cy="0"/>
        </a:xfrm>
        <a:custGeom>
          <a:avLst/>
          <a:gdLst/>
          <a:ahLst/>
          <a:cxnLst/>
          <a:rect l="0" t="0" r="0" b="0"/>
          <a:pathLst>
            <a:path>
              <a:moveTo>
                <a:pt x="0" y="0"/>
              </a:moveTo>
              <a:lnTo>
                <a:pt x="572096"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E4DE18E-48FE-43E5-846F-3285082D3539}">
      <dsp:nvSpPr>
        <dsp:cNvPr id="0" name=""/>
        <dsp:cNvSpPr/>
      </dsp:nvSpPr>
      <dsp:spPr>
        <a:xfrm>
          <a:off x="1118313" y="159562"/>
          <a:ext cx="562655" cy="562655"/>
        </a:xfrm>
        <a:prstGeom prst="roundRect">
          <a:avLst/>
        </a:prstGeom>
        <a:solidFill>
          <a:schemeClr val="accent5">
            <a:hueOff val="-1419125"/>
            <a:satOff val="5687"/>
            <a:lumOff val="123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kern="1200" dirty="0" smtClean="0"/>
            <a:t>Drilling Risers</a:t>
          </a:r>
          <a:endParaRPr lang="en-GB" sz="1200" kern="1200" dirty="0"/>
        </a:p>
      </dsp:txBody>
      <dsp:txXfrm>
        <a:off x="1145780" y="187029"/>
        <a:ext cx="507721" cy="507721"/>
      </dsp:txXfrm>
    </dsp:sp>
    <dsp:sp modelId="{955146A7-2D25-4304-AA2A-6DB9D8BB7986}">
      <dsp:nvSpPr>
        <dsp:cNvPr id="0" name=""/>
        <dsp:cNvSpPr/>
      </dsp:nvSpPr>
      <dsp:spPr>
        <a:xfrm rot="18934655">
          <a:off x="1826245" y="1225407"/>
          <a:ext cx="220108" cy="0"/>
        </a:xfrm>
        <a:custGeom>
          <a:avLst/>
          <a:gdLst/>
          <a:ahLst/>
          <a:cxnLst/>
          <a:rect l="0" t="0" r="0" b="0"/>
          <a:pathLst>
            <a:path>
              <a:moveTo>
                <a:pt x="0" y="0"/>
              </a:moveTo>
              <a:lnTo>
                <a:pt x="220108"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93EDC7B-BDFF-4C58-8504-E4B53B71364A}">
      <dsp:nvSpPr>
        <dsp:cNvPr id="0" name=""/>
        <dsp:cNvSpPr/>
      </dsp:nvSpPr>
      <dsp:spPr>
        <a:xfrm>
          <a:off x="2014899" y="591335"/>
          <a:ext cx="562655" cy="562655"/>
        </a:xfrm>
        <a:prstGeom prst="roundRect">
          <a:avLst/>
        </a:prstGeom>
        <a:solidFill>
          <a:schemeClr val="accent5">
            <a:hueOff val="-2838251"/>
            <a:satOff val="11375"/>
            <a:lumOff val="246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n-GB" sz="1100" kern="1200" dirty="0" smtClean="0"/>
            <a:t>Flexible Risers</a:t>
          </a:r>
          <a:endParaRPr lang="en-GB" sz="1100" kern="1200" dirty="0"/>
        </a:p>
      </dsp:txBody>
      <dsp:txXfrm>
        <a:off x="2042366" y="618802"/>
        <a:ext cx="507721" cy="507721"/>
      </dsp:txXfrm>
    </dsp:sp>
    <dsp:sp modelId="{95CB2DA0-A222-4A15-A1A1-28E5DC50836A}">
      <dsp:nvSpPr>
        <dsp:cNvPr id="0" name=""/>
        <dsp:cNvSpPr/>
      </dsp:nvSpPr>
      <dsp:spPr>
        <a:xfrm rot="408418">
          <a:off x="1856354" y="1786669"/>
          <a:ext cx="381327" cy="0"/>
        </a:xfrm>
        <a:custGeom>
          <a:avLst/>
          <a:gdLst/>
          <a:ahLst/>
          <a:cxnLst/>
          <a:rect l="0" t="0" r="0" b="0"/>
          <a:pathLst>
            <a:path>
              <a:moveTo>
                <a:pt x="0" y="0"/>
              </a:moveTo>
              <a:lnTo>
                <a:pt x="381327"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C53AA03-5526-4021-BD61-ECC13BCE5120}">
      <dsp:nvSpPr>
        <dsp:cNvPr id="0" name=""/>
        <dsp:cNvSpPr/>
      </dsp:nvSpPr>
      <dsp:spPr>
        <a:xfrm>
          <a:off x="2236338" y="1561520"/>
          <a:ext cx="562655" cy="562655"/>
        </a:xfrm>
        <a:prstGeom prst="roundRect">
          <a:avLst/>
        </a:prstGeom>
        <a:solidFill>
          <a:schemeClr val="accent5">
            <a:hueOff val="-4257376"/>
            <a:satOff val="17062"/>
            <a:lumOff val="369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355600">
            <a:lnSpc>
              <a:spcPct val="90000"/>
            </a:lnSpc>
            <a:spcBef>
              <a:spcPct val="0"/>
            </a:spcBef>
            <a:spcAft>
              <a:spcPct val="35000"/>
            </a:spcAft>
          </a:pPr>
          <a:r>
            <a:rPr lang="en-GB" sz="800" kern="1200" dirty="0" smtClean="0"/>
            <a:t>Composite risers</a:t>
          </a:r>
          <a:endParaRPr lang="en-GB" sz="800" kern="1200" dirty="0"/>
        </a:p>
      </dsp:txBody>
      <dsp:txXfrm>
        <a:off x="2263805" y="1588987"/>
        <a:ext cx="507721" cy="507721"/>
      </dsp:txXfrm>
    </dsp:sp>
    <dsp:sp modelId="{2136DDA1-4A2B-4E41-A114-2F16A8642528}">
      <dsp:nvSpPr>
        <dsp:cNvPr id="0" name=""/>
        <dsp:cNvSpPr/>
      </dsp:nvSpPr>
      <dsp:spPr>
        <a:xfrm rot="3788133">
          <a:off x="1587306" y="2236695"/>
          <a:ext cx="230592" cy="0"/>
        </a:xfrm>
        <a:custGeom>
          <a:avLst/>
          <a:gdLst/>
          <a:ahLst/>
          <a:cxnLst/>
          <a:rect l="0" t="0" r="0" b="0"/>
          <a:pathLst>
            <a:path>
              <a:moveTo>
                <a:pt x="0" y="0"/>
              </a:moveTo>
              <a:lnTo>
                <a:pt x="230592"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28D9D1C-7992-4ED5-9C7F-81442FAC10DF}">
      <dsp:nvSpPr>
        <dsp:cNvPr id="0" name=""/>
        <dsp:cNvSpPr/>
      </dsp:nvSpPr>
      <dsp:spPr>
        <a:xfrm>
          <a:off x="1615881" y="2339548"/>
          <a:ext cx="562655" cy="562655"/>
        </a:xfrm>
        <a:prstGeom prst="roundRect">
          <a:avLst/>
        </a:prstGeom>
        <a:solidFill>
          <a:schemeClr val="accent5">
            <a:hueOff val="-5676501"/>
            <a:satOff val="22749"/>
            <a:lumOff val="493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444500">
            <a:lnSpc>
              <a:spcPct val="90000"/>
            </a:lnSpc>
            <a:spcBef>
              <a:spcPct val="0"/>
            </a:spcBef>
            <a:spcAft>
              <a:spcPct val="35000"/>
            </a:spcAft>
          </a:pPr>
          <a:r>
            <a:rPr lang="en-GB" sz="1000" kern="1200" dirty="0" smtClean="0"/>
            <a:t>Pull tube Risers</a:t>
          </a:r>
          <a:endParaRPr lang="en-GB" sz="1000" kern="1200" dirty="0"/>
        </a:p>
      </dsp:txBody>
      <dsp:txXfrm>
        <a:off x="1643348" y="2367015"/>
        <a:ext cx="507721" cy="507721"/>
      </dsp:txXfrm>
    </dsp:sp>
    <dsp:sp modelId="{822DF9DF-625B-471F-8477-E5905C9015A6}">
      <dsp:nvSpPr>
        <dsp:cNvPr id="0" name=""/>
        <dsp:cNvSpPr/>
      </dsp:nvSpPr>
      <dsp:spPr>
        <a:xfrm rot="7234251">
          <a:off x="1009556" y="2236695"/>
          <a:ext cx="238915" cy="0"/>
        </a:xfrm>
        <a:custGeom>
          <a:avLst/>
          <a:gdLst/>
          <a:ahLst/>
          <a:cxnLst/>
          <a:rect l="0" t="0" r="0" b="0"/>
          <a:pathLst>
            <a:path>
              <a:moveTo>
                <a:pt x="0" y="0"/>
              </a:moveTo>
              <a:lnTo>
                <a:pt x="238915"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A2E8BDC8-4C61-4315-A6BF-0EEE45AB5199}">
      <dsp:nvSpPr>
        <dsp:cNvPr id="0" name=""/>
        <dsp:cNvSpPr/>
      </dsp:nvSpPr>
      <dsp:spPr>
        <a:xfrm>
          <a:off x="620745" y="2339548"/>
          <a:ext cx="562655" cy="562655"/>
        </a:xfrm>
        <a:prstGeom prst="roundRect">
          <a:avLst/>
        </a:prstGeom>
        <a:solidFill>
          <a:schemeClr val="accent5">
            <a:hueOff val="-7095626"/>
            <a:satOff val="28436"/>
            <a:lumOff val="616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400050">
            <a:lnSpc>
              <a:spcPct val="90000"/>
            </a:lnSpc>
            <a:spcBef>
              <a:spcPct val="0"/>
            </a:spcBef>
            <a:spcAft>
              <a:spcPct val="35000"/>
            </a:spcAft>
          </a:pPr>
          <a:r>
            <a:rPr lang="en-GB" sz="900" kern="1200" dirty="0" smtClean="0"/>
            <a:t>Steel Catenary Risers</a:t>
          </a:r>
          <a:endParaRPr lang="en-GB" sz="900" kern="1200" dirty="0"/>
        </a:p>
      </dsp:txBody>
      <dsp:txXfrm>
        <a:off x="648212" y="2367015"/>
        <a:ext cx="507721" cy="507721"/>
      </dsp:txXfrm>
    </dsp:sp>
    <dsp:sp modelId="{C505CCC6-EFCD-4207-90C7-7FABF082C89C}">
      <dsp:nvSpPr>
        <dsp:cNvPr id="0" name=""/>
        <dsp:cNvSpPr/>
      </dsp:nvSpPr>
      <dsp:spPr>
        <a:xfrm rot="10418316">
          <a:off x="561535" y="1786123"/>
          <a:ext cx="457787" cy="0"/>
        </a:xfrm>
        <a:custGeom>
          <a:avLst/>
          <a:gdLst/>
          <a:ahLst/>
          <a:cxnLst/>
          <a:rect l="0" t="0" r="0" b="0"/>
          <a:pathLst>
            <a:path>
              <a:moveTo>
                <a:pt x="0" y="0"/>
              </a:moveTo>
              <a:lnTo>
                <a:pt x="457787"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BD87DB3-A51B-4E36-829A-EC4F97191672}">
      <dsp:nvSpPr>
        <dsp:cNvPr id="0" name=""/>
        <dsp:cNvSpPr/>
      </dsp:nvSpPr>
      <dsp:spPr>
        <a:xfrm>
          <a:off x="289" y="1561520"/>
          <a:ext cx="562655" cy="562655"/>
        </a:xfrm>
        <a:prstGeom prst="roundRect">
          <a:avLst/>
        </a:prstGeom>
        <a:solidFill>
          <a:schemeClr val="accent5">
            <a:hueOff val="-8514751"/>
            <a:satOff val="34124"/>
            <a:lumOff val="739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355600">
            <a:lnSpc>
              <a:spcPct val="90000"/>
            </a:lnSpc>
            <a:spcBef>
              <a:spcPct val="0"/>
            </a:spcBef>
            <a:spcAft>
              <a:spcPct val="35000"/>
            </a:spcAft>
          </a:pPr>
          <a:r>
            <a:rPr lang="en-GB" sz="800" kern="1200" dirty="0" smtClean="0"/>
            <a:t>Top-tensioned Risers</a:t>
          </a:r>
          <a:endParaRPr lang="en-GB" sz="800" kern="1200" dirty="0"/>
        </a:p>
      </dsp:txBody>
      <dsp:txXfrm>
        <a:off x="27756" y="1588987"/>
        <a:ext cx="507721" cy="507721"/>
      </dsp:txXfrm>
    </dsp:sp>
    <dsp:sp modelId="{18FCC569-154B-44F8-B955-FA34B7AE4064}">
      <dsp:nvSpPr>
        <dsp:cNvPr id="0" name=""/>
        <dsp:cNvSpPr/>
      </dsp:nvSpPr>
      <dsp:spPr>
        <a:xfrm rot="13319255">
          <a:off x="744056" y="1230951"/>
          <a:ext cx="314184" cy="0"/>
        </a:xfrm>
        <a:custGeom>
          <a:avLst/>
          <a:gdLst/>
          <a:ahLst/>
          <a:cxnLst/>
          <a:rect l="0" t="0" r="0" b="0"/>
          <a:pathLst>
            <a:path>
              <a:moveTo>
                <a:pt x="0" y="0"/>
              </a:moveTo>
              <a:lnTo>
                <a:pt x="314184" y="0"/>
              </a:lnTo>
            </a:path>
          </a:pathLst>
        </a:custGeom>
        <a:noFill/>
        <a:ln w="25400" cap="flat"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7A99E47E-73FA-40EA-B7FB-9BDE4DFEC64B}">
      <dsp:nvSpPr>
        <dsp:cNvPr id="0" name=""/>
        <dsp:cNvSpPr/>
      </dsp:nvSpPr>
      <dsp:spPr>
        <a:xfrm>
          <a:off x="221727" y="591335"/>
          <a:ext cx="562655" cy="562655"/>
        </a:xfrm>
        <a:prstGeom prst="roundRect">
          <a:avLst/>
        </a:prstGeom>
        <a:solidFill>
          <a:schemeClr val="accent5">
            <a:hueOff val="-9933876"/>
            <a:satOff val="39811"/>
            <a:lumOff val="862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kern="1200" dirty="0" smtClean="0"/>
            <a:t>Riser towers</a:t>
          </a:r>
          <a:endParaRPr lang="en-GB" sz="1200" kern="1200" dirty="0"/>
        </a:p>
      </dsp:txBody>
      <dsp:txXfrm>
        <a:off x="249194" y="618802"/>
        <a:ext cx="507721" cy="507721"/>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CDB6F-9360-4AC5-A1A4-B746F8B27D7E}" type="datetimeFigureOut">
              <a:rPr lang="en-GB" smtClean="0"/>
              <a:pPr/>
              <a:t>18/12/2017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8AF62-0413-459D-A055-9BD345497D1F}" type="slidenum">
              <a:rPr lang="en-GB" smtClean="0"/>
              <a:pPr/>
              <a:t>‹#›</a:t>
            </a:fld>
            <a:endParaRPr lang="en-GB"/>
          </a:p>
        </p:txBody>
      </p:sp>
    </p:spTree>
    <p:extLst>
      <p:ext uri="{BB962C8B-B14F-4D97-AF65-F5344CB8AC3E}">
        <p14:creationId xmlns:p14="http://schemas.microsoft.com/office/powerpoint/2010/main" val="37731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eaLnBrk="1" hangingPunct="1"/>
            <a:r>
              <a:rPr lang="en-US" sz="1200" b="1" kern="1200" dirty="0" smtClean="0">
                <a:solidFill>
                  <a:schemeClr val="tx1"/>
                </a:solidFill>
                <a:latin typeface="Lucida Grande" pitchFamily="80" charset="0"/>
                <a:ea typeface="ＭＳ Ｐゴシック" charset="-128"/>
                <a:cs typeface="+mn-cs"/>
              </a:rPr>
              <a:t>LANCASTER UNIVERSITY POWERPOINT TEMPLATES</a:t>
            </a:r>
          </a:p>
          <a:p>
            <a:pPr eaLnBrk="1" hangingPunct="1"/>
            <a:r>
              <a:rPr lang="en-US" sz="1200" kern="1200" baseline="0" dirty="0" smtClean="0">
                <a:solidFill>
                  <a:schemeClr val="tx1"/>
                </a:solidFill>
                <a:latin typeface="Lucida Grande" pitchFamily="80" charset="0"/>
                <a:ea typeface="ＭＳ Ｐゴシック" charset="-128"/>
                <a:cs typeface="+mn-cs"/>
              </a:rPr>
              <a:t>These PowerPoint templates are for use by all Lancaster University staff. Please see below for further information regarding the use of these templates. Should you have any further queries, please contact the marketing team via marketing-services@lancaster.ac.uk</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3: Insert a new slide</a:t>
            </a:r>
          </a:p>
          <a:p>
            <a:pPr eaLnBrk="1" hangingPunct="1"/>
            <a:r>
              <a:rPr lang="en-US" sz="1200" kern="1200" dirty="0" smtClean="0">
                <a:solidFill>
                  <a:srgbClr val="731F43"/>
                </a:solidFill>
                <a:latin typeface="Lucida Grande" pitchFamily="80" charset="0"/>
                <a:ea typeface="ＭＳ Ｐゴシック" charset="-128"/>
                <a:cs typeface="+mn-cs"/>
              </a:rPr>
              <a:t>If you need to insert a new slide, from </a:t>
            </a:r>
            <a:r>
              <a:rPr lang="en-US" sz="1200" kern="1200" baseline="0" dirty="0" smtClean="0">
                <a:solidFill>
                  <a:srgbClr val="666666"/>
                </a:solidFill>
                <a:latin typeface="Lucida Grande" pitchFamily="80" charset="0"/>
                <a:ea typeface="ＭＳ Ｐゴシック" charset="-128"/>
                <a:cs typeface="+mn-cs"/>
              </a:rPr>
              <a:t>the ‘home’ toolbar, click on ‘new slide’ and select from the templates the style you require from the dropdown box.</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4: </a:t>
            </a:r>
            <a:r>
              <a:rPr lang="en-US" sz="1200" b="1" kern="1200" baseline="0" dirty="0" smtClean="0">
                <a:solidFill>
                  <a:schemeClr val="tx1"/>
                </a:solidFill>
                <a:latin typeface="Lucida Grande" pitchFamily="80" charset="0"/>
                <a:ea typeface="ＭＳ Ｐゴシック" charset="-128"/>
                <a:cs typeface="+mn-cs"/>
              </a:rPr>
              <a:t>Typing new text and copying text from another document</a:t>
            </a:r>
          </a:p>
          <a:p>
            <a:pPr eaLnBrk="1" hangingPunct="1"/>
            <a:r>
              <a:rPr lang="en-US" sz="1200" kern="1200" baseline="0" dirty="0" smtClean="0">
                <a:solidFill>
                  <a:schemeClr val="tx1"/>
                </a:solidFill>
                <a:latin typeface="Lucida Grande" pitchFamily="80" charset="0"/>
                <a:ea typeface="ＭＳ Ｐゴシック" charset="-128"/>
                <a:cs typeface="+mn-cs"/>
              </a:rPr>
              <a:t>New text</a:t>
            </a:r>
            <a:r>
              <a:rPr lang="en-US" sz="1200" kern="1200" dirty="0" smtClean="0">
                <a:solidFill>
                  <a:schemeClr val="tx1"/>
                </a:solidFill>
                <a:latin typeface="Lucida Grande" pitchFamily="80" charset="0"/>
                <a:ea typeface="ＭＳ Ｐゴシック" charset="-128"/>
                <a:cs typeface="+mn-cs"/>
              </a:rPr>
              <a:t> should be typed over the</a:t>
            </a:r>
            <a:r>
              <a:rPr lang="en-US" sz="1200" kern="1200" baseline="0" dirty="0" smtClean="0">
                <a:solidFill>
                  <a:schemeClr val="tx1"/>
                </a:solidFill>
                <a:latin typeface="Lucida Grande" pitchFamily="80" charset="0"/>
                <a:ea typeface="ＭＳ Ｐゴシック" charset="-128"/>
                <a:cs typeface="+mn-cs"/>
              </a:rPr>
              <a:t> text </a:t>
            </a:r>
            <a:r>
              <a:rPr lang="en-US" sz="1200" kern="1200" dirty="0" smtClean="0">
                <a:solidFill>
                  <a:schemeClr val="tx1"/>
                </a:solidFill>
                <a:latin typeface="Lucida Grande" pitchFamily="80" charset="0"/>
                <a:ea typeface="ＭＳ Ｐゴシック" charset="-128"/>
                <a:cs typeface="+mn-cs"/>
              </a:rPr>
              <a:t>in the appropriate template. Copy and pasting text from another document will result in changing the style of the typography and layout. This is unavoidable as it is part of the Microsoft</a:t>
            </a:r>
            <a:r>
              <a:rPr lang="en-US" sz="1200" kern="1200" baseline="0" dirty="0" smtClean="0">
                <a:solidFill>
                  <a:schemeClr val="tx1"/>
                </a:solidFill>
                <a:latin typeface="Lucida Grande" pitchFamily="80" charset="0"/>
                <a:ea typeface="ＭＳ Ｐゴシック" charset="-128"/>
                <a:cs typeface="+mn-cs"/>
              </a:rPr>
              <a:t> software</a:t>
            </a:r>
            <a:r>
              <a:rPr lang="en-US" sz="1200" kern="1200" dirty="0" smtClean="0">
                <a:solidFill>
                  <a:schemeClr val="tx1"/>
                </a:solidFill>
                <a:latin typeface="Lucida Grande" pitchFamily="80" charset="0"/>
                <a:ea typeface="ＭＳ Ｐゴシック" charset="-128"/>
                <a:cs typeface="+mn-cs"/>
              </a:rPr>
              <a:t>. We</a:t>
            </a:r>
            <a:r>
              <a:rPr lang="en-US" sz="1200" kern="1200" baseline="0" dirty="0" smtClean="0">
                <a:solidFill>
                  <a:schemeClr val="tx1"/>
                </a:solidFill>
                <a:latin typeface="Lucida Grande" pitchFamily="80" charset="0"/>
                <a:ea typeface="ＭＳ Ｐゴシック" charset="-128"/>
                <a:cs typeface="+mn-cs"/>
              </a:rPr>
              <a:t> appreciate that in sometimes you will need to copy text from another document into this template. Once you have pasted the existing text into the template, you will need to change the formatting so that they typefaces, sizes, </a:t>
            </a:r>
            <a:r>
              <a:rPr lang="en-US" sz="1200" kern="1200" baseline="0" dirty="0" err="1" smtClean="0">
                <a:solidFill>
                  <a:schemeClr val="tx1"/>
                </a:solidFill>
                <a:latin typeface="Lucida Grande" pitchFamily="80" charset="0"/>
                <a:ea typeface="ＭＳ Ｐゴシック" charset="-128"/>
                <a:cs typeface="+mn-cs"/>
              </a:rPr>
              <a:t>colour</a:t>
            </a:r>
            <a:r>
              <a:rPr lang="en-US" sz="1200" kern="1200" baseline="0" dirty="0" smtClean="0">
                <a:solidFill>
                  <a:schemeClr val="tx1"/>
                </a:solidFill>
                <a:latin typeface="Lucida Grande" pitchFamily="80" charset="0"/>
                <a:ea typeface="ＭＳ Ｐゴシック" charset="-128"/>
                <a:cs typeface="+mn-cs"/>
              </a:rPr>
              <a:t>, line spacing and alignment are consistent with the rest of the template.</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5: Inserting images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solidFill>
                  <a:srgbClr val="666666"/>
                </a:solidFill>
                <a:latin typeface="Calibri" pitchFamily="80" charset="0"/>
              </a:rPr>
              <a:t>There are three choices of templates with images already inserted. Please use the template with the relevant image size and positioning. </a:t>
            </a:r>
            <a:r>
              <a:rPr lang="en-US" sz="1200" kern="1200" dirty="0" smtClean="0">
                <a:solidFill>
                  <a:srgbClr val="731F43"/>
                </a:solidFill>
                <a:latin typeface="Lucida Grande" pitchFamily="80" charset="0"/>
                <a:ea typeface="ＭＳ Ｐゴシック" charset="-128"/>
                <a:cs typeface="+mn-cs"/>
              </a:rPr>
              <a:t>To</a:t>
            </a:r>
            <a:r>
              <a:rPr lang="en-US" sz="1200" kern="1200" baseline="0" dirty="0" smtClean="0">
                <a:solidFill>
                  <a:srgbClr val="731F43"/>
                </a:solidFill>
                <a:latin typeface="Lucida Grande" pitchFamily="80" charset="0"/>
                <a:ea typeface="ＭＳ Ｐゴシック" charset="-128"/>
                <a:cs typeface="+mn-cs"/>
              </a:rPr>
              <a:t> insert an i</a:t>
            </a:r>
            <a:r>
              <a:rPr lang="en-US" sz="1200" kern="1200" dirty="0" smtClean="0">
                <a:solidFill>
                  <a:srgbClr val="731F43"/>
                </a:solidFill>
                <a:latin typeface="Lucida Grande" pitchFamily="80" charset="0"/>
                <a:ea typeface="ＭＳ Ｐゴシック" charset="-128"/>
                <a:cs typeface="+mn-cs"/>
              </a:rPr>
              <a:t>mage,</a:t>
            </a:r>
            <a:r>
              <a:rPr lang="en-US" sz="1200" kern="1200" baseline="0" dirty="0" smtClean="0">
                <a:solidFill>
                  <a:srgbClr val="731F43"/>
                </a:solidFill>
                <a:latin typeface="Lucida Grande" pitchFamily="80" charset="0"/>
                <a:ea typeface="ＭＳ Ｐゴシック" charset="-128"/>
                <a:cs typeface="+mn-cs"/>
              </a:rPr>
              <a:t> please go to ‘insert’ then ‘picture’ and find your image, highlight it and ‘insert’. Resize the image and position as per the example template.</a:t>
            </a:r>
            <a:endParaRPr lang="en-US" sz="1200" kern="1200" dirty="0" smtClean="0">
              <a:solidFill>
                <a:srgbClr val="731F43"/>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6: </a:t>
            </a:r>
            <a:r>
              <a:rPr lang="en-GB" sz="1200" b="1" kern="1200" dirty="0" smtClean="0">
                <a:solidFill>
                  <a:schemeClr val="tx1"/>
                </a:solidFill>
                <a:latin typeface="Lucida Grande" pitchFamily="80" charset="0"/>
                <a:ea typeface="ＭＳ Ｐゴシック" charset="-128"/>
                <a:cs typeface="+mn-cs"/>
              </a:rPr>
              <a:t>Text boxes</a:t>
            </a:r>
          </a:p>
          <a:p>
            <a:pPr eaLnBrk="1" hangingPunct="1"/>
            <a:r>
              <a:rPr lang="en-GB" sz="1200" kern="1200" dirty="0" smtClean="0">
                <a:solidFill>
                  <a:schemeClr val="tx1"/>
                </a:solidFill>
                <a:latin typeface="Lucida Grande" pitchFamily="80" charset="0"/>
                <a:ea typeface="ＭＳ Ｐゴシック" charset="-128"/>
                <a:cs typeface="+mn-cs"/>
              </a:rPr>
              <a:t>If</a:t>
            </a:r>
            <a:r>
              <a:rPr lang="en-GB" sz="1200" kern="1200" baseline="0" dirty="0" smtClean="0">
                <a:solidFill>
                  <a:schemeClr val="tx1"/>
                </a:solidFill>
                <a:latin typeface="Lucida Grande" pitchFamily="80" charset="0"/>
                <a:ea typeface="ＭＳ Ｐゴシック" charset="-128"/>
                <a:cs typeface="+mn-cs"/>
              </a:rPr>
              <a:t> a text box is deleted, either insert a new slide (using the appropriate template) or go to another slide and copy a text box. To select a text box for copying, please click on the outer edge of the text box so that the line goes solid (not dashed). Right click your mouse and select ‘copy’, then go back and ‘paste’ it into the slide where the text box is missing which should paste into the correct position on the slide.</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dirty="0" smtClean="0">
                <a:solidFill>
                  <a:srgbClr val="731F43"/>
                </a:solidFill>
                <a:latin typeface="Lucida Grande" pitchFamily="80" charset="0"/>
                <a:ea typeface="ＭＳ Ｐゴシック" charset="-128"/>
                <a:cs typeface="+mn-cs"/>
              </a:rPr>
              <a:t>Template slide 7: Other information</a:t>
            </a: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GB" sz="1200" b="1" kern="1200" dirty="0" smtClean="0">
                <a:solidFill>
                  <a:schemeClr val="tx1"/>
                </a:solidFill>
                <a:latin typeface="Lucida Grande" pitchFamily="80" charset="0"/>
                <a:ea typeface="ＭＳ Ｐゴシック" charset="-128"/>
                <a:cs typeface="+mn-cs"/>
              </a:rPr>
              <a:t>Typefaces, sizes</a:t>
            </a:r>
            <a:r>
              <a:rPr lang="en-GB" sz="1200" b="1" kern="1200" baseline="0" dirty="0" smtClean="0">
                <a:solidFill>
                  <a:schemeClr val="tx1"/>
                </a:solidFill>
                <a:latin typeface="Lucida Grande" pitchFamily="80" charset="0"/>
                <a:ea typeface="ＭＳ Ｐゴシック" charset="-128"/>
                <a:cs typeface="+mn-cs"/>
              </a:rPr>
              <a:t> and colours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All copy is Calibri.</a:t>
            </a:r>
          </a:p>
          <a:p>
            <a:pPr eaLnBrk="1" hangingPunct="1"/>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Slide</a:t>
            </a:r>
            <a:r>
              <a:rPr lang="en-GB" sz="1200" kern="1200" baseline="0" dirty="0" smtClean="0">
                <a:solidFill>
                  <a:schemeClr val="tx1"/>
                </a:solidFill>
                <a:latin typeface="Lucida Grande" pitchFamily="80" charset="0"/>
                <a:ea typeface="ＭＳ Ｐゴシック" charset="-128"/>
                <a:cs typeface="+mn-cs"/>
              </a:rPr>
              <a:t> title</a:t>
            </a:r>
            <a:r>
              <a:rPr lang="en-GB" sz="1200" kern="1200" dirty="0" smtClean="0">
                <a:solidFill>
                  <a:schemeClr val="tx1"/>
                </a:solidFill>
                <a:latin typeface="Lucida Grande" pitchFamily="80" charset="0"/>
                <a:ea typeface="ＭＳ Ｐゴシック" charset="-128"/>
                <a:cs typeface="+mn-cs"/>
              </a:rPr>
              <a:t> copy throughout:</a:t>
            </a:r>
          </a:p>
          <a:p>
            <a:pPr eaLnBrk="1" hangingPunct="1"/>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36 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i="1" kern="1200" dirty="0" smtClean="0">
                <a:solidFill>
                  <a:schemeClr val="tx1"/>
                </a:solidFill>
                <a:latin typeface="Lucida Grande" pitchFamily="80" charset="0"/>
                <a:ea typeface="ＭＳ Ｐゴシック" charset="-128"/>
                <a:cs typeface="+mn-cs"/>
              </a:rPr>
              <a:t>Colour Lancaster University red:  </a:t>
            </a:r>
            <a:r>
              <a:rPr lang="en-GB" sz="1200" kern="1200" dirty="0" smtClean="0">
                <a:solidFill>
                  <a:schemeClr val="tx1"/>
                </a:solidFill>
                <a:latin typeface="Lucida Grande" pitchFamily="80" charset="0"/>
                <a:ea typeface="ＭＳ Ｐゴシック" charset="-128"/>
                <a:cs typeface="+mn-cs"/>
              </a:rPr>
              <a:t>(RGB) R: 181 G: 18 B: 27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Small copy on first and last slide:</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kern="1200" dirty="0" smtClean="0">
                <a:solidFill>
                  <a:schemeClr val="tx1"/>
                </a:solidFill>
                <a:latin typeface="Lucida Grande" pitchFamily="80" charset="0"/>
                <a:ea typeface="ＭＳ Ｐゴシック" charset="-128"/>
                <a:cs typeface="+mn-cs"/>
              </a:rPr>
              <a:t>16 point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Sub-heading</a:t>
            </a:r>
            <a:r>
              <a:rPr lang="en-GB" sz="1200" kern="1200" baseline="0" dirty="0" smtClean="0">
                <a:solidFill>
                  <a:schemeClr val="tx1"/>
                </a:solidFill>
                <a:latin typeface="Lucida Grande" pitchFamily="80" charset="0"/>
                <a:ea typeface="ＭＳ Ｐゴシック" charset="-128"/>
                <a:cs typeface="+mn-cs"/>
              </a:rPr>
              <a:t>s</a:t>
            </a:r>
            <a:r>
              <a:rPr lang="en-GB" sz="1200" kern="1200" dirty="0" smtClean="0">
                <a:solidFill>
                  <a:schemeClr val="tx1"/>
                </a:solidFill>
                <a:latin typeface="Lucida Grande" pitchFamily="80" charset="0"/>
                <a:ea typeface="ＭＳ Ｐゴシック" charset="-128"/>
                <a:cs typeface="+mn-cs"/>
              </a:rPr>
              <a:t>:</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  </a:t>
            </a:r>
            <a:r>
              <a:rPr lang="en-GB" sz="1200" i="0" kern="1200" dirty="0" smtClean="0">
                <a:solidFill>
                  <a:schemeClr val="tx1"/>
                </a:solidFill>
                <a:latin typeface="Lucida Grande" pitchFamily="80" charset="0"/>
                <a:ea typeface="ＭＳ Ｐゴシック" charset="-128"/>
                <a:cs typeface="+mn-cs"/>
              </a:rPr>
              <a:t>24 point – italics</a:t>
            </a: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a:t>
            </a:r>
            <a:r>
              <a:rPr lang="en-GB" sz="1200" i="1" kern="1200" baseline="0" dirty="0" smtClean="0">
                <a:solidFill>
                  <a:schemeClr val="tx1"/>
                </a:solidFill>
                <a:latin typeface="Lucida Grande" pitchFamily="80" charset="0"/>
                <a:ea typeface="ＭＳ Ｐゴシック" charset="-128"/>
                <a:cs typeface="+mn-cs"/>
              </a:rPr>
              <a:t> </a:t>
            </a:r>
            <a:r>
              <a:rPr lang="en-GB" sz="1200" i="1" kern="1200" dirty="0" smtClean="0">
                <a:solidFill>
                  <a:schemeClr val="tx1"/>
                </a:solidFill>
                <a:latin typeface="Lucida Grande" pitchFamily="80" charset="0"/>
                <a:ea typeface="ＭＳ Ｐゴシック" charset="-128"/>
                <a:cs typeface="+mn-cs"/>
              </a:rPr>
              <a:t>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Lucida Grande" pitchFamily="80" charset="0"/>
                <a:ea typeface="ＭＳ Ｐゴシック" charset="-128"/>
                <a:cs typeface="+mn-cs"/>
              </a:rPr>
              <a:t/>
            </a:r>
            <a:br>
              <a:rPr lang="en-GB" sz="1200" kern="1200" dirty="0" smtClean="0">
                <a:solidFill>
                  <a:schemeClr val="tx1"/>
                </a:solidFill>
                <a:latin typeface="Lucida Grande" pitchFamily="80" charset="0"/>
                <a:ea typeface="ＭＳ Ｐゴシック" charset="-128"/>
                <a:cs typeface="+mn-cs"/>
              </a:rPr>
            </a:br>
            <a:r>
              <a:rPr lang="en-GB" sz="1200" kern="1200" dirty="0" smtClean="0">
                <a:solidFill>
                  <a:schemeClr val="tx1"/>
                </a:solidFill>
                <a:latin typeface="Lucida Grande" pitchFamily="80" charset="0"/>
                <a:ea typeface="ＭＳ Ｐゴシック" charset="-128"/>
                <a:cs typeface="+mn-cs"/>
              </a:rPr>
              <a:t>Bullets copy and body copy:</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Size:</a:t>
            </a:r>
            <a:r>
              <a:rPr lang="en-GB" sz="1200" i="1"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24 point</a:t>
            </a:r>
            <a:r>
              <a:rPr lang="en-GB" sz="1200" kern="1200" baseline="0" dirty="0" smtClean="0">
                <a:solidFill>
                  <a:schemeClr val="tx1"/>
                </a:solidFill>
                <a:latin typeface="Lucida Grande" pitchFamily="80" charset="0"/>
                <a:ea typeface="ＭＳ Ｐゴシック" charset="-128"/>
                <a:cs typeface="+mn-cs"/>
              </a:rPr>
              <a:t> </a:t>
            </a:r>
            <a:r>
              <a:rPr lang="en-GB" sz="1200" kern="1200" dirty="0" smtClean="0">
                <a:solidFill>
                  <a:schemeClr val="tx1"/>
                </a:solidFill>
                <a:latin typeface="Lucida Grande" pitchFamily="80" charset="0"/>
                <a:ea typeface="ＭＳ Ｐゴシック" charset="-128"/>
                <a:cs typeface="+mn-cs"/>
              </a:rPr>
              <a:t>(see below for a further option)</a:t>
            </a:r>
            <a:br>
              <a:rPr lang="en-GB" sz="1200" kern="1200" dirty="0" smtClean="0">
                <a:solidFill>
                  <a:schemeClr val="tx1"/>
                </a:solidFill>
                <a:latin typeface="Lucida Grande" pitchFamily="80" charset="0"/>
                <a:ea typeface="ＭＳ Ｐゴシック" charset="-128"/>
                <a:cs typeface="+mn-cs"/>
              </a:rPr>
            </a:br>
            <a:r>
              <a:rPr lang="en-GB" sz="1200" i="1" kern="1200" dirty="0" smtClean="0">
                <a:solidFill>
                  <a:schemeClr val="tx1"/>
                </a:solidFill>
                <a:latin typeface="Lucida Grande" pitchFamily="80" charset="0"/>
                <a:ea typeface="ＭＳ Ｐゴシック" charset="-128"/>
                <a:cs typeface="+mn-cs"/>
              </a:rPr>
              <a:t>Colour grey:  </a:t>
            </a:r>
            <a:r>
              <a:rPr lang="en-GB" sz="1200" kern="1200" dirty="0" smtClean="0">
                <a:solidFill>
                  <a:schemeClr val="tx1"/>
                </a:solidFill>
                <a:latin typeface="Lucida Grande" pitchFamily="80" charset="0"/>
                <a:ea typeface="ＭＳ Ｐゴシック" charset="-128"/>
                <a:cs typeface="+mn-cs"/>
              </a:rPr>
              <a:t>(RGB) R: 102 G: 102 B: 102 (recent</a:t>
            </a:r>
            <a:r>
              <a:rPr lang="en-GB" sz="1200" kern="1200" baseline="0" dirty="0" smtClean="0">
                <a:solidFill>
                  <a:schemeClr val="tx1"/>
                </a:solidFill>
                <a:latin typeface="Lucida Grande" pitchFamily="80" charset="0"/>
                <a:ea typeface="ＭＳ Ｐゴシック" charset="-128"/>
                <a:cs typeface="+mn-cs"/>
              </a:rPr>
              <a:t> colours on PowerPoint)</a:t>
            </a:r>
            <a:endParaRPr lang="en-GB" sz="1200" kern="1200" dirty="0" smtClean="0">
              <a:solidFill>
                <a:schemeClr val="tx1"/>
              </a:solidFill>
              <a:latin typeface="Lucida Grande" pitchFamily="80" charset="0"/>
              <a:ea typeface="ＭＳ Ｐゴシック" charset="-128"/>
              <a:cs typeface="+mn-cs"/>
            </a:endParaRPr>
          </a:p>
          <a:p>
            <a:pPr eaLnBrk="1" hangingPunct="1"/>
            <a:r>
              <a:rPr lang="en-GB" sz="1200" kern="1200" dirty="0" smtClean="0">
                <a:solidFill>
                  <a:schemeClr val="tx1"/>
                </a:solidFill>
                <a:latin typeface="Lucida Grande" pitchFamily="80" charset="0"/>
                <a:ea typeface="ＭＳ Ｐゴシック" charset="-128"/>
                <a:cs typeface="+mn-cs"/>
              </a:rPr>
              <a:t>It</a:t>
            </a:r>
            <a:r>
              <a:rPr lang="en-GB" sz="1200" kern="1200" baseline="0" dirty="0" smtClean="0">
                <a:solidFill>
                  <a:schemeClr val="tx1"/>
                </a:solidFill>
                <a:latin typeface="Lucida Grande" pitchFamily="80" charset="0"/>
                <a:ea typeface="ＭＳ Ｐゴシック" charset="-128"/>
                <a:cs typeface="+mn-cs"/>
              </a:rPr>
              <a:t> isn’t advisable to have too much text on a slide, however on rare occasions it may be necessary, therefore there is a slide using 20 point bullet pointed text.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chemeClr val="tx1"/>
              </a:solidFill>
              <a:latin typeface="Lucida Grande" pitchFamily="80" charset="0"/>
              <a:ea typeface="ＭＳ Ｐゴシック" charset="-128"/>
              <a:cs typeface="+mn-cs"/>
            </a:endParaRPr>
          </a:p>
          <a:p>
            <a:pPr eaLnBrk="1" hangingPunct="1"/>
            <a:r>
              <a:rPr lang="en-US" sz="1200" b="1" kern="1200" dirty="0" smtClean="0">
                <a:solidFill>
                  <a:schemeClr val="tx1"/>
                </a:solidFill>
                <a:latin typeface="Lucida Grande" pitchFamily="80" charset="0"/>
                <a:ea typeface="ＭＳ Ｐゴシック" charset="-128"/>
                <a:cs typeface="+mn-cs"/>
              </a:rPr>
              <a:t>Line</a:t>
            </a:r>
            <a:r>
              <a:rPr lang="en-US" sz="1200" b="1" kern="1200" baseline="0" dirty="0" smtClean="0">
                <a:solidFill>
                  <a:schemeClr val="tx1"/>
                </a:solidFill>
                <a:latin typeface="Lucida Grande" pitchFamily="80" charset="0"/>
                <a:ea typeface="ＭＳ Ｐゴシック" charset="-128"/>
                <a:cs typeface="+mn-cs"/>
              </a:rPr>
              <a:t> spacing and alignment</a:t>
            </a:r>
          </a:p>
          <a:p>
            <a:pPr eaLnBrk="1" hangingPunct="1"/>
            <a:r>
              <a:rPr lang="en-US" sz="1200" kern="1200" baseline="0" dirty="0" smtClean="0">
                <a:solidFill>
                  <a:schemeClr val="tx1"/>
                </a:solidFill>
                <a:latin typeface="Lucida Grande" pitchFamily="80" charset="0"/>
                <a:ea typeface="ＭＳ Ｐゴシック" charset="-128"/>
                <a:cs typeface="+mn-cs"/>
              </a:rPr>
              <a:t>Single line spacing (apart from the main headings which is ‘exactly 35 point’)</a:t>
            </a:r>
          </a:p>
          <a:p>
            <a:pPr eaLnBrk="1" hangingPunct="1"/>
            <a:r>
              <a:rPr lang="en-US" sz="1200" kern="1200" baseline="0" dirty="0" smtClean="0">
                <a:solidFill>
                  <a:schemeClr val="tx1"/>
                </a:solidFill>
                <a:latin typeface="Lucida Grande" pitchFamily="80" charset="0"/>
                <a:ea typeface="ＭＳ Ｐゴシック" charset="-128"/>
                <a:cs typeface="+mn-cs"/>
              </a:rPr>
              <a:t>All text is aligned left</a:t>
            </a:r>
            <a:endParaRPr lang="en-US" sz="1200" kern="1200" dirty="0" smtClean="0">
              <a:solidFill>
                <a:schemeClr val="tx1"/>
              </a:solidFill>
              <a:latin typeface="Lucida Grande" pitchFamily="80" charset="0"/>
              <a:ea typeface="ＭＳ Ｐゴシック" charset="-128"/>
              <a:cs typeface="+mn-cs"/>
            </a:endParaRPr>
          </a:p>
          <a:p>
            <a:pPr eaLnBrk="1" hangingPunct="1"/>
            <a:endParaRPr lang="en-US" sz="1200" kern="1200" dirty="0" smtClean="0">
              <a:solidFill>
                <a:srgbClr val="731F43"/>
              </a:solidFill>
              <a:latin typeface="Lucida Grande" pitchFamily="80" charset="0"/>
              <a:ea typeface="ＭＳ Ｐゴシック" charset="-128"/>
              <a:cs typeface="+mn-cs"/>
            </a:endParaRPr>
          </a:p>
          <a:p>
            <a:pPr eaLnBrk="1" hangingPunct="1"/>
            <a:r>
              <a:rPr lang="en-US" sz="1200" b="1" kern="1200" baseline="0" dirty="0" smtClean="0">
                <a:solidFill>
                  <a:srgbClr val="731F43"/>
                </a:solidFill>
                <a:latin typeface="Lucida Grande" pitchFamily="80" charset="0"/>
                <a:ea typeface="ＭＳ Ｐゴシック" charset="-128"/>
                <a:cs typeface="+mn-cs"/>
              </a:rPr>
              <a:t>Slide title options</a:t>
            </a:r>
          </a:p>
          <a:p>
            <a:pPr eaLnBrk="1" hangingPunct="1"/>
            <a:r>
              <a:rPr lang="en-US" sz="1200" kern="1200" baseline="0" dirty="0" smtClean="0">
                <a:solidFill>
                  <a:srgbClr val="731F43"/>
                </a:solidFill>
                <a:latin typeface="Lucida Grande" pitchFamily="80" charset="0"/>
                <a:ea typeface="ＭＳ Ｐゴシック" charset="-128"/>
                <a:cs typeface="+mn-cs"/>
              </a:rPr>
              <a:t>There are two options for titles on the slides – one line or two lines for longer titles. Ideally, the one line title should be used, however on rare occasions a two line title maybe needed.</a:t>
            </a:r>
            <a:endParaRPr lang="en-US" sz="1200" kern="1200" dirty="0" smtClean="0">
              <a:solidFill>
                <a:srgbClr val="731F43"/>
              </a:solidFill>
              <a:latin typeface="Lucida Grande" pitchFamily="80" charset="0"/>
              <a:ea typeface="ＭＳ Ｐゴシック" charset="-128"/>
              <a:cs typeface="+mn-cs"/>
            </a:endParaRPr>
          </a:p>
        </p:txBody>
      </p:sp>
      <p:sp>
        <p:nvSpPr>
          <p:cNvPr id="4" name="Slide Number Placeholder 3"/>
          <p:cNvSpPr>
            <a:spLocks noGrp="1"/>
          </p:cNvSpPr>
          <p:nvPr>
            <p:ph type="sldNum" sz="quarter" idx="10"/>
          </p:nvPr>
        </p:nvSpPr>
        <p:spPr/>
        <p:txBody>
          <a:bodyPr/>
          <a:lstStyle/>
          <a:p>
            <a:fld id="{0EC8AF62-0413-459D-A055-9BD345497D1F}" type="slidenum">
              <a:rPr lang="en-GB" smtClean="0"/>
              <a:pPr/>
              <a:t>1</a:t>
            </a:fld>
            <a:endParaRPr lang="en-GB"/>
          </a:p>
        </p:txBody>
      </p:sp>
    </p:spTree>
    <p:extLst>
      <p:ext uri="{BB962C8B-B14F-4D97-AF65-F5344CB8AC3E}">
        <p14:creationId xmlns:p14="http://schemas.microsoft.com/office/powerpoint/2010/main" val="186868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2</a:t>
            </a:fld>
            <a:endParaRPr lang="en-GB"/>
          </a:p>
        </p:txBody>
      </p:sp>
    </p:spTree>
    <p:extLst>
      <p:ext uri="{BB962C8B-B14F-4D97-AF65-F5344CB8AC3E}">
        <p14:creationId xmlns:p14="http://schemas.microsoft.com/office/powerpoint/2010/main" val="714684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3</a:t>
            </a:fld>
            <a:endParaRPr lang="en-GB"/>
          </a:p>
        </p:txBody>
      </p:sp>
    </p:spTree>
    <p:extLst>
      <p:ext uri="{BB962C8B-B14F-4D97-AF65-F5344CB8AC3E}">
        <p14:creationId xmlns:p14="http://schemas.microsoft.com/office/powerpoint/2010/main" val="1222982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6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maechi@lancaster.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mailto:j.ye2@lancaster.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990849"/>
            <a:ext cx="7344816" cy="576064"/>
          </a:xfrm>
        </p:spPr>
        <p:txBody>
          <a:bodyPr/>
          <a:lstStyle/>
          <a:p>
            <a:r>
              <a:rPr lang="en-GB" sz="2400" dirty="0" smtClean="0"/>
              <a:t>Numerical </a:t>
            </a:r>
            <a:r>
              <a:rPr lang="en-GB" sz="2400" dirty="0" err="1" smtClean="0"/>
              <a:t>Modeling</a:t>
            </a:r>
            <a:r>
              <a:rPr lang="en-GB" sz="2400" dirty="0" smtClean="0"/>
              <a:t> </a:t>
            </a:r>
            <a:r>
              <a:rPr lang="en-GB" sz="2400" dirty="0" smtClean="0"/>
              <a:t>of </a:t>
            </a:r>
            <a:r>
              <a:rPr lang="en-GB" sz="2400" dirty="0" smtClean="0"/>
              <a:t>Composite Risers for deep waters</a:t>
            </a:r>
            <a:endParaRPr lang="en-GB" sz="2400" dirty="0"/>
          </a:p>
        </p:txBody>
      </p:sp>
      <p:sp>
        <p:nvSpPr>
          <p:cNvPr id="3" name="Subtitle 2"/>
          <p:cNvSpPr>
            <a:spLocks noGrp="1"/>
          </p:cNvSpPr>
          <p:nvPr>
            <p:ph type="subTitle" idx="1"/>
          </p:nvPr>
        </p:nvSpPr>
        <p:spPr>
          <a:xfrm>
            <a:off x="1385391" y="1604247"/>
            <a:ext cx="6624736" cy="1440160"/>
          </a:xfrm>
        </p:spPr>
        <p:txBody>
          <a:bodyPr/>
          <a:lstStyle/>
          <a:p>
            <a:pPr algn="ctr"/>
            <a:r>
              <a:rPr lang="en-GB" sz="3600" dirty="0" smtClean="0">
                <a:solidFill>
                  <a:schemeClr val="accent5">
                    <a:lumMod val="75000"/>
                  </a:schemeClr>
                </a:solidFill>
              </a:rPr>
              <a:t>Christmas Conference 2017 </a:t>
            </a:r>
            <a:r>
              <a:rPr lang="en-GB" sz="3600" i="1" dirty="0" smtClean="0">
                <a:solidFill>
                  <a:schemeClr val="accent5">
                    <a:lumMod val="75000"/>
                  </a:schemeClr>
                </a:solidFill>
                <a:latin typeface="Brush Script MT" panose="03060802040406070304" pitchFamily="66" charset="0"/>
              </a:rPr>
              <a:t>Lancaster University </a:t>
            </a:r>
            <a:r>
              <a:rPr lang="en-GB" sz="3600" i="1" dirty="0" smtClean="0">
                <a:solidFill>
                  <a:schemeClr val="accent5">
                    <a:lumMod val="75000"/>
                  </a:schemeClr>
                </a:solidFill>
                <a:latin typeface="Agency FB" panose="020B0503020202020204" pitchFamily="34" charset="0"/>
              </a:rPr>
              <a:t>FST</a:t>
            </a:r>
            <a:endParaRPr lang="en-GB" sz="3600" i="1" dirty="0" smtClean="0">
              <a:solidFill>
                <a:schemeClr val="accent5">
                  <a:lumMod val="75000"/>
                </a:schemeClr>
              </a:solidFill>
              <a:latin typeface="Agency FB" panose="020B0503020202020204" pitchFamily="34" charset="0"/>
            </a:endParaRPr>
          </a:p>
          <a:p>
            <a:pPr algn="ctr">
              <a:spcBef>
                <a:spcPts val="0"/>
              </a:spcBef>
            </a:pPr>
            <a:endParaRPr lang="en-GB" dirty="0" smtClean="0">
              <a:solidFill>
                <a:schemeClr val="bg2">
                  <a:lumMod val="10000"/>
                </a:schemeClr>
              </a:solidFill>
            </a:endParaRPr>
          </a:p>
          <a:p>
            <a:pPr algn="ctr">
              <a:spcBef>
                <a:spcPts val="0"/>
              </a:spcBef>
            </a:pPr>
            <a:r>
              <a:rPr lang="en-GB" sz="1800" b="1" dirty="0" err="1" smtClean="0">
                <a:solidFill>
                  <a:schemeClr val="bg2">
                    <a:lumMod val="10000"/>
                  </a:schemeClr>
                </a:solidFill>
              </a:rPr>
              <a:t>Amaechi</a:t>
            </a:r>
            <a:r>
              <a:rPr lang="en-GB" sz="1800" b="1" dirty="0" smtClean="0">
                <a:solidFill>
                  <a:schemeClr val="bg2">
                    <a:lumMod val="10000"/>
                  </a:schemeClr>
                </a:solidFill>
              </a:rPr>
              <a:t> </a:t>
            </a:r>
            <a:r>
              <a:rPr lang="en-GB" sz="1800" b="1" dirty="0" err="1" smtClean="0">
                <a:solidFill>
                  <a:schemeClr val="bg2">
                    <a:lumMod val="10000"/>
                  </a:schemeClr>
                </a:solidFill>
              </a:rPr>
              <a:t>Chiemela</a:t>
            </a:r>
            <a:r>
              <a:rPr lang="en-GB" sz="1800" b="1" dirty="0" smtClean="0">
                <a:solidFill>
                  <a:schemeClr val="bg2">
                    <a:lumMod val="10000"/>
                  </a:schemeClr>
                </a:solidFill>
              </a:rPr>
              <a:t> Victor; </a:t>
            </a:r>
            <a:r>
              <a:rPr lang="en-GB" sz="1800" b="1" dirty="0" err="1" smtClean="0">
                <a:solidFill>
                  <a:schemeClr val="bg2">
                    <a:lumMod val="10000"/>
                  </a:schemeClr>
                </a:solidFill>
              </a:rPr>
              <a:t>Prof.</a:t>
            </a:r>
            <a:r>
              <a:rPr lang="en-GB" sz="1800" b="1" dirty="0" smtClean="0">
                <a:solidFill>
                  <a:schemeClr val="bg2">
                    <a:lumMod val="10000"/>
                  </a:schemeClr>
                </a:solidFill>
              </a:rPr>
              <a:t> </a:t>
            </a:r>
            <a:r>
              <a:rPr lang="en-GB" sz="1800" b="1" dirty="0" err="1" smtClean="0">
                <a:solidFill>
                  <a:schemeClr val="bg2">
                    <a:lumMod val="10000"/>
                  </a:schemeClr>
                </a:solidFill>
              </a:rPr>
              <a:t>Jianqiao</a:t>
            </a:r>
            <a:r>
              <a:rPr lang="en-GB" sz="1800" b="1" dirty="0" smtClean="0">
                <a:solidFill>
                  <a:schemeClr val="bg2">
                    <a:lumMod val="10000"/>
                  </a:schemeClr>
                </a:solidFill>
              </a:rPr>
              <a:t> Ye</a:t>
            </a:r>
          </a:p>
          <a:p>
            <a:pPr algn="ctr">
              <a:spcBef>
                <a:spcPts val="0"/>
              </a:spcBef>
            </a:pPr>
            <a:r>
              <a:rPr lang="en-GB" sz="1800" b="1" dirty="0" smtClean="0">
                <a:solidFill>
                  <a:schemeClr val="bg2">
                    <a:lumMod val="10000"/>
                  </a:schemeClr>
                </a:solidFill>
                <a:hlinkClick r:id="rId3"/>
              </a:rPr>
              <a:t>c.amaechi@lancaster.ac.uk</a:t>
            </a:r>
            <a:r>
              <a:rPr lang="en-GB" sz="1800" b="1" dirty="0" smtClean="0">
                <a:solidFill>
                  <a:schemeClr val="bg2">
                    <a:lumMod val="10000"/>
                  </a:schemeClr>
                </a:solidFill>
              </a:rPr>
              <a:t>; </a:t>
            </a:r>
            <a:r>
              <a:rPr lang="en-GB" sz="1800" b="1" dirty="0" smtClean="0">
                <a:solidFill>
                  <a:schemeClr val="bg2">
                    <a:lumMod val="10000"/>
                  </a:schemeClr>
                </a:solidFill>
                <a:hlinkClick r:id="rId4"/>
              </a:rPr>
              <a:t>j.ye2@lancaster.ac.uk</a:t>
            </a:r>
            <a:r>
              <a:rPr lang="en-GB" sz="1800" b="1" dirty="0" smtClean="0">
                <a:solidFill>
                  <a:schemeClr val="bg2">
                    <a:lumMod val="10000"/>
                  </a:schemeClr>
                </a:solidFill>
              </a:rPr>
              <a:t> </a:t>
            </a:r>
            <a:endParaRPr lang="en-GB" sz="1800" b="1" dirty="0">
              <a:solidFill>
                <a:schemeClr val="bg2">
                  <a:lumMod val="10000"/>
                </a:schemeClr>
              </a:solidFill>
            </a:endParaRPr>
          </a:p>
        </p:txBody>
      </p:sp>
      <p:sp>
        <p:nvSpPr>
          <p:cNvPr id="4" name="Rectangle 3"/>
          <p:cNvSpPr/>
          <p:nvPr/>
        </p:nvSpPr>
        <p:spPr>
          <a:xfrm>
            <a:off x="477285" y="5793544"/>
            <a:ext cx="4536504" cy="600164"/>
          </a:xfrm>
          <a:prstGeom prst="rect">
            <a:avLst/>
          </a:prstGeom>
        </p:spPr>
        <p:txBody>
          <a:bodyPr wrap="square">
            <a:spAutoFit/>
          </a:bodyPr>
          <a:lstStyle/>
          <a:p>
            <a:r>
              <a:rPr lang="en-GB" sz="1100" dirty="0">
                <a:solidFill>
                  <a:schemeClr val="bg1"/>
                </a:solidFill>
                <a:latin typeface="+mj-lt"/>
              </a:rPr>
              <a:t>Research Sponsors:  </a:t>
            </a:r>
          </a:p>
          <a:p>
            <a:r>
              <a:rPr lang="en-GB" sz="1100" dirty="0">
                <a:solidFill>
                  <a:schemeClr val="bg1"/>
                </a:solidFill>
                <a:latin typeface="+mj-lt"/>
              </a:rPr>
              <a:t>1. NDDC (Niger Delta Development Commission), Nigeria.</a:t>
            </a:r>
          </a:p>
          <a:p>
            <a:r>
              <a:rPr lang="en-GB" sz="1100" dirty="0">
                <a:solidFill>
                  <a:schemeClr val="bg1"/>
                </a:solidFill>
                <a:latin typeface="+mj-lt"/>
              </a:rPr>
              <a:t>2. Engineering Department, Lancaster University, Lancaster, UK.</a:t>
            </a:r>
          </a:p>
        </p:txBody>
      </p:sp>
      <p:sp>
        <p:nvSpPr>
          <p:cNvPr id="5" name="Rectangle 4"/>
          <p:cNvSpPr/>
          <p:nvPr/>
        </p:nvSpPr>
        <p:spPr>
          <a:xfrm>
            <a:off x="611560" y="4246008"/>
            <a:ext cx="7532842" cy="1477328"/>
          </a:xfrm>
          <a:prstGeom prst="rect">
            <a:avLst/>
          </a:prstGeom>
        </p:spPr>
        <p:txBody>
          <a:bodyPr wrap="square">
            <a:spAutoFit/>
          </a:bodyPr>
          <a:lstStyle/>
          <a:p>
            <a:r>
              <a:rPr lang="en-GB" dirty="0" smtClean="0"/>
              <a:t>Conference Dates: </a:t>
            </a:r>
            <a:r>
              <a:rPr lang="en-GB" dirty="0" smtClean="0"/>
              <a:t>Tue., 19</a:t>
            </a:r>
            <a:r>
              <a:rPr lang="en-GB" baseline="30000" dirty="0" smtClean="0"/>
              <a:t>th</a:t>
            </a:r>
            <a:r>
              <a:rPr lang="en-GB" dirty="0" smtClean="0"/>
              <a:t> Dec., </a:t>
            </a:r>
            <a:r>
              <a:rPr lang="en-GB" dirty="0" smtClean="0"/>
              <a:t>2017</a:t>
            </a:r>
          </a:p>
          <a:p>
            <a:r>
              <a:rPr lang="en-GB" dirty="0" smtClean="0"/>
              <a:t>Presentation </a:t>
            </a:r>
            <a:r>
              <a:rPr lang="en-GB" dirty="0" smtClean="0"/>
              <a:t>Time: 12:06am </a:t>
            </a:r>
            <a:endParaRPr lang="en-GB" dirty="0" smtClean="0"/>
          </a:p>
          <a:p>
            <a:r>
              <a:rPr lang="en-GB" dirty="0" smtClean="0"/>
              <a:t>Venue: </a:t>
            </a:r>
            <a:r>
              <a:rPr lang="en-GB" dirty="0" smtClean="0"/>
              <a:t>Lancaster University Management School LT1</a:t>
            </a:r>
            <a:endParaRPr lang="en-GB" dirty="0"/>
          </a:p>
          <a:p>
            <a:r>
              <a:rPr lang="en-GB" dirty="0" smtClean="0"/>
              <a:t>Affiliation: </a:t>
            </a:r>
            <a:r>
              <a:rPr lang="en-GB" dirty="0"/>
              <a:t>Engineering </a:t>
            </a:r>
            <a:r>
              <a:rPr lang="en-GB" dirty="0" smtClean="0"/>
              <a:t>Department, </a:t>
            </a:r>
            <a:r>
              <a:rPr lang="en-GB" dirty="0" smtClean="0"/>
              <a:t>Lancaster </a:t>
            </a:r>
            <a:r>
              <a:rPr lang="en-GB" dirty="0" smtClean="0"/>
              <a:t>University, UK</a:t>
            </a:r>
          </a:p>
          <a:p>
            <a:endParaRPr lang="en-GB" dirty="0"/>
          </a:p>
        </p:txBody>
      </p:sp>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477285" y="202430"/>
            <a:ext cx="2736304" cy="576064"/>
          </a:xfrm>
          <a:prstGeom prst="rect">
            <a:avLst/>
          </a:prstGeom>
          <a:noFill/>
          <a:ln>
            <a:noFill/>
          </a:ln>
        </p:spPr>
      </p:pic>
    </p:spTree>
    <p:extLst>
      <p:ext uri="{BB962C8B-B14F-4D97-AF65-F5344CB8AC3E}">
        <p14:creationId xmlns:p14="http://schemas.microsoft.com/office/powerpoint/2010/main" val="1658329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body" sz="quarter" idx="14"/>
          </p:nvPr>
        </p:nvSpPr>
        <p:spPr>
          <a:xfrm>
            <a:off x="323528" y="1556792"/>
            <a:ext cx="8425184" cy="1440160"/>
          </a:xfrm>
          <a:prstGeom prst="rect">
            <a:avLst/>
          </a:prstGeom>
        </p:spPr>
        <p:txBody>
          <a:bodyPr/>
          <a:lstStyle/>
          <a:p>
            <a:r>
              <a:rPr lang="en-GB" sz="2000" dirty="0" smtClean="0"/>
              <a:t>First time composite risers </a:t>
            </a:r>
            <a:r>
              <a:rPr lang="en-GB" sz="2000" dirty="0" smtClean="0"/>
              <a:t>deployed  successfully on </a:t>
            </a:r>
            <a:r>
              <a:rPr lang="en-GB" sz="2000" dirty="0" err="1" smtClean="0"/>
              <a:t>Heidrun</a:t>
            </a:r>
            <a:r>
              <a:rPr lang="en-GB" sz="2000" dirty="0" smtClean="0"/>
              <a:t> </a:t>
            </a:r>
            <a:r>
              <a:rPr lang="en-GB" sz="2000" dirty="0" smtClean="0"/>
              <a:t>Platform-1995;</a:t>
            </a:r>
            <a:endParaRPr lang="en-GB" sz="2000" dirty="0" smtClean="0"/>
          </a:p>
          <a:p>
            <a:r>
              <a:rPr lang="en-GB" sz="2000" dirty="0" smtClean="0"/>
              <a:t>Composites have high strength and light weight properties that can be harnessed in the offshore industry;</a:t>
            </a:r>
          </a:p>
          <a:p>
            <a:r>
              <a:rPr lang="en-GB" sz="2000" dirty="0" smtClean="0"/>
              <a:t>Composite materials can be </a:t>
            </a:r>
            <a:r>
              <a:rPr lang="en-GB" sz="2000" dirty="0" err="1" smtClean="0"/>
              <a:t>modeled</a:t>
            </a:r>
            <a:r>
              <a:rPr lang="en-GB" sz="2000" dirty="0"/>
              <a:t> </a:t>
            </a:r>
            <a:r>
              <a:rPr lang="en-GB" sz="2000" dirty="0" smtClean="0"/>
              <a:t>in</a:t>
            </a:r>
            <a:r>
              <a:rPr lang="en-GB" sz="2000" dirty="0" smtClean="0"/>
              <a:t> </a:t>
            </a:r>
            <a:r>
              <a:rPr lang="en-GB" sz="2000" dirty="0"/>
              <a:t>-</a:t>
            </a:r>
            <a:r>
              <a:rPr lang="en-GB" sz="2000" dirty="0" smtClean="0"/>
              <a:t>ANSYS </a:t>
            </a:r>
            <a:r>
              <a:rPr lang="en-GB" sz="2000" dirty="0" smtClean="0"/>
              <a:t>ACP, ABAQUS;</a:t>
            </a:r>
            <a:endParaRPr lang="en-GB" sz="2000" dirty="0"/>
          </a:p>
          <a:p>
            <a:r>
              <a:rPr lang="en-US" sz="2000" dirty="0"/>
              <a:t>Composite Materials offer a range of benefits which could be </a:t>
            </a:r>
            <a:r>
              <a:rPr lang="en-US" sz="2000" dirty="0" err="1"/>
              <a:t>utilised</a:t>
            </a:r>
            <a:r>
              <a:rPr lang="en-US" sz="2000" dirty="0"/>
              <a:t> in the offshore riser application to improve </a:t>
            </a:r>
            <a:r>
              <a:rPr lang="en-US" sz="2000" dirty="0" smtClean="0"/>
              <a:t>risers</a:t>
            </a:r>
            <a:r>
              <a:rPr lang="en-GB" sz="2000" dirty="0" smtClean="0"/>
              <a:t>;</a:t>
            </a:r>
            <a:endParaRPr lang="en-GB" sz="2000" dirty="0"/>
          </a:p>
          <a:p>
            <a:pPr lvl="0"/>
            <a:r>
              <a:rPr lang="en-GB" sz="2000" dirty="0" smtClean="0"/>
              <a:t>Research on Composite Risers have been on for about 27 years;</a:t>
            </a:r>
          </a:p>
          <a:p>
            <a:r>
              <a:rPr lang="en-GB" sz="2000" dirty="0" smtClean="0"/>
              <a:t>Companies like Airborne and Magma have successful applications of composite pipes and composite risers;</a:t>
            </a:r>
            <a:endParaRPr lang="en-GB" sz="2000" b="1" dirty="0">
              <a:solidFill>
                <a:srgbClr val="FF0000"/>
              </a:solidFill>
            </a:endParaRPr>
          </a:p>
          <a:p>
            <a:pPr marL="0" lvl="0" indent="0">
              <a:buNone/>
            </a:pPr>
            <a:r>
              <a:rPr lang="en-GB" sz="2800" b="1" dirty="0" smtClean="0">
                <a:solidFill>
                  <a:srgbClr val="FF0000"/>
                </a:solidFill>
              </a:rPr>
              <a:t>	</a:t>
            </a:r>
            <a:endParaRPr lang="en-GB" dirty="0"/>
          </a:p>
          <a:p>
            <a:pPr lvl="0"/>
            <a:endParaRPr lang="en-GB" dirty="0" smtClean="0"/>
          </a:p>
          <a:p>
            <a:endParaRPr lang="en-GB" dirty="0"/>
          </a:p>
          <a:p>
            <a:endParaRPr lang="en-GB" dirty="0" smtClean="0"/>
          </a:p>
          <a:p>
            <a:pPr lvl="0"/>
            <a:endParaRPr lang="en-GB" dirty="0" smtClean="0"/>
          </a:p>
          <a:p>
            <a:pPr marL="0" lvl="0" indent="0">
              <a:buNone/>
            </a:pPr>
            <a:endParaRPr lang="en-GB" dirty="0" smtClean="0"/>
          </a:p>
          <a:p>
            <a:pPr lvl="0"/>
            <a:endParaRPr lang="en-GB" dirty="0"/>
          </a:p>
        </p:txBody>
      </p:sp>
      <p:pic>
        <p:nvPicPr>
          <p:cNvPr id="4" name="Picture 3"/>
          <p:cNvPicPr>
            <a:picLocks noChangeAspect="1"/>
          </p:cNvPicPr>
          <p:nvPr/>
        </p:nvPicPr>
        <p:blipFill>
          <a:blip r:embed="rId3"/>
          <a:stretch>
            <a:fillRect/>
          </a:stretch>
        </p:blipFill>
        <p:spPr>
          <a:xfrm>
            <a:off x="0" y="4668466"/>
            <a:ext cx="4597476" cy="2189534"/>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7476" y="4668466"/>
            <a:ext cx="4546524" cy="2190785"/>
          </a:xfrm>
          <a:prstGeom prst="rect">
            <a:avLst/>
          </a:prstGeom>
          <a:noFill/>
          <a:ln>
            <a:noFill/>
          </a:ln>
        </p:spPr>
      </p:pic>
      <p:sp>
        <p:nvSpPr>
          <p:cNvPr id="6" name="Title 1"/>
          <p:cNvSpPr txBox="1">
            <a:spLocks/>
          </p:cNvSpPr>
          <p:nvPr/>
        </p:nvSpPr>
        <p:spPr>
          <a:xfrm>
            <a:off x="863712" y="836712"/>
            <a:ext cx="7344816" cy="576064"/>
          </a:xfrm>
          <a:prstGeom prst="rect">
            <a:avLst/>
          </a:prstGeom>
        </p:spPr>
        <p:txBody>
          <a:bodyPr/>
          <a:lstStyle>
            <a:lvl1pPr algn="l" defTabSz="914400" rtl="0" eaLnBrk="1" latinLnBrk="0" hangingPunct="1">
              <a:lnSpc>
                <a:spcPts val="3500"/>
              </a:lnSpc>
              <a:spcBef>
                <a:spcPct val="0"/>
              </a:spcBef>
              <a:buNone/>
              <a:defRPr sz="3600" kern="1200">
                <a:solidFill>
                  <a:srgbClr val="B5121B"/>
                </a:solidFill>
                <a:latin typeface="+mj-lt"/>
                <a:ea typeface="+mj-ea"/>
                <a:cs typeface="+mj-cs"/>
              </a:defRPr>
            </a:lvl1pPr>
          </a:lstStyle>
          <a:p>
            <a:r>
              <a:rPr lang="en-GB" sz="2400" dirty="0" smtClean="0"/>
              <a:t>Numerical </a:t>
            </a:r>
            <a:r>
              <a:rPr lang="en-GB" sz="2400" dirty="0" err="1" smtClean="0"/>
              <a:t>Modeling</a:t>
            </a:r>
            <a:r>
              <a:rPr lang="en-GB" sz="2400" dirty="0" smtClean="0"/>
              <a:t> of Composite Risers for deep waters</a:t>
            </a:r>
            <a:endParaRPr lang="en-GB" sz="2400" dirty="0"/>
          </a:p>
        </p:txBody>
      </p:sp>
    </p:spTree>
    <p:extLst>
      <p:ext uri="{BB962C8B-B14F-4D97-AF65-F5344CB8AC3E}">
        <p14:creationId xmlns:p14="http://schemas.microsoft.com/office/powerpoint/2010/main" val="1250941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3671" y="994058"/>
            <a:ext cx="4536504" cy="648072"/>
          </a:xfrm>
        </p:spPr>
        <p:txBody>
          <a:bodyPr/>
          <a:lstStyle/>
          <a:p>
            <a:r>
              <a:rPr lang="en-GB" dirty="0" smtClean="0"/>
              <a:t>Brief on Research</a:t>
            </a:r>
            <a:endParaRPr lang="en-GB" dirty="0"/>
          </a:p>
        </p:txBody>
      </p:sp>
      <p:sp>
        <p:nvSpPr>
          <p:cNvPr id="4" name="Rounded Rectangle 3"/>
          <p:cNvSpPr/>
          <p:nvPr/>
        </p:nvSpPr>
        <p:spPr>
          <a:xfrm>
            <a:off x="725618" y="1920787"/>
            <a:ext cx="2376264" cy="576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smtClean="0"/>
              <a:t>Oil and Gas </a:t>
            </a:r>
            <a:r>
              <a:rPr lang="en-GB" dirty="0"/>
              <a:t>I</a:t>
            </a:r>
            <a:r>
              <a:rPr lang="en-GB" dirty="0" smtClean="0"/>
              <a:t>ndustry</a:t>
            </a:r>
            <a:endParaRPr lang="en-GB" dirty="0"/>
          </a:p>
        </p:txBody>
      </p:sp>
      <p:sp>
        <p:nvSpPr>
          <p:cNvPr id="7" name="Rectangle 6"/>
          <p:cNvSpPr/>
          <p:nvPr/>
        </p:nvSpPr>
        <p:spPr>
          <a:xfrm>
            <a:off x="2046737" y="3127556"/>
            <a:ext cx="1389130" cy="54006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Mainstream</a:t>
            </a:r>
            <a:endParaRPr lang="en-GB" dirty="0"/>
          </a:p>
        </p:txBody>
      </p:sp>
      <p:sp>
        <p:nvSpPr>
          <p:cNvPr id="8" name="Rectangle 7"/>
          <p:cNvSpPr/>
          <p:nvPr/>
        </p:nvSpPr>
        <p:spPr>
          <a:xfrm>
            <a:off x="1203618" y="3739016"/>
            <a:ext cx="1616569" cy="50405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Offshore</a:t>
            </a:r>
            <a:endParaRPr lang="en-GB" dirty="0"/>
          </a:p>
        </p:txBody>
      </p:sp>
      <p:sp>
        <p:nvSpPr>
          <p:cNvPr id="9" name="Rounded Rectangle 8"/>
          <p:cNvSpPr/>
          <p:nvPr/>
        </p:nvSpPr>
        <p:spPr>
          <a:xfrm>
            <a:off x="3075703" y="4888138"/>
            <a:ext cx="1395959" cy="42829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t>Risers </a:t>
            </a:r>
          </a:p>
        </p:txBody>
      </p:sp>
      <p:sp>
        <p:nvSpPr>
          <p:cNvPr id="13" name="Rectangle 12"/>
          <p:cNvSpPr/>
          <p:nvPr/>
        </p:nvSpPr>
        <p:spPr>
          <a:xfrm>
            <a:off x="2837578" y="2558527"/>
            <a:ext cx="1325366" cy="54006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dirty="0" smtClean="0"/>
              <a:t>Onshore</a:t>
            </a:r>
            <a:endParaRPr lang="en-GB" dirty="0"/>
          </a:p>
        </p:txBody>
      </p:sp>
      <p:sp>
        <p:nvSpPr>
          <p:cNvPr id="15" name="Down Arrow 14"/>
          <p:cNvSpPr/>
          <p:nvPr/>
        </p:nvSpPr>
        <p:spPr>
          <a:xfrm>
            <a:off x="1425898" y="2506757"/>
            <a:ext cx="140690" cy="12322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own Arrow 15"/>
          <p:cNvSpPr/>
          <p:nvPr/>
        </p:nvSpPr>
        <p:spPr>
          <a:xfrm rot="18684231">
            <a:off x="2556634" y="2460922"/>
            <a:ext cx="116915" cy="4901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23149" y="4863822"/>
            <a:ext cx="1614811" cy="42907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t>Mooring lines</a:t>
            </a:r>
            <a:endParaRPr lang="en-GB" dirty="0"/>
          </a:p>
        </p:txBody>
      </p:sp>
      <p:sp>
        <p:nvSpPr>
          <p:cNvPr id="18" name="Rounded Rectangle 17"/>
          <p:cNvSpPr/>
          <p:nvPr/>
        </p:nvSpPr>
        <p:spPr>
          <a:xfrm>
            <a:off x="467544" y="5530288"/>
            <a:ext cx="1271002" cy="42829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t>Platforms</a:t>
            </a:r>
          </a:p>
        </p:txBody>
      </p:sp>
      <p:sp>
        <p:nvSpPr>
          <p:cNvPr id="19" name="Rounded Rectangle 18"/>
          <p:cNvSpPr/>
          <p:nvPr/>
        </p:nvSpPr>
        <p:spPr>
          <a:xfrm>
            <a:off x="1835696" y="5373216"/>
            <a:ext cx="1636535" cy="41710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t>Pipelines, etc.</a:t>
            </a:r>
            <a:endParaRPr lang="en-GB" dirty="0"/>
          </a:p>
        </p:txBody>
      </p:sp>
      <p:sp>
        <p:nvSpPr>
          <p:cNvPr id="21" name="Down Arrow 20"/>
          <p:cNvSpPr/>
          <p:nvPr/>
        </p:nvSpPr>
        <p:spPr>
          <a:xfrm rot="2284160" flipH="1">
            <a:off x="1042896" y="4194834"/>
            <a:ext cx="107912" cy="7410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rot="19176789">
            <a:off x="2963841" y="4147627"/>
            <a:ext cx="92692" cy="7866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a:off x="2216853" y="4221088"/>
            <a:ext cx="79018" cy="11221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a:off x="1619672" y="4264552"/>
            <a:ext cx="119351" cy="12899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2906912" y="5847110"/>
            <a:ext cx="1584176" cy="20102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Flexible Risers</a:t>
            </a:r>
            <a:endParaRPr lang="en-GB" dirty="0"/>
          </a:p>
        </p:txBody>
      </p:sp>
      <p:sp>
        <p:nvSpPr>
          <p:cNvPr id="27" name="Rectangle 26"/>
          <p:cNvSpPr/>
          <p:nvPr/>
        </p:nvSpPr>
        <p:spPr>
          <a:xfrm>
            <a:off x="2021625" y="6100094"/>
            <a:ext cx="1439354" cy="22126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Rigid Risers</a:t>
            </a:r>
            <a:endParaRPr lang="en-GB" dirty="0"/>
          </a:p>
        </p:txBody>
      </p:sp>
      <p:sp>
        <p:nvSpPr>
          <p:cNvPr id="28" name="Rectangle 27"/>
          <p:cNvSpPr/>
          <p:nvPr/>
        </p:nvSpPr>
        <p:spPr>
          <a:xfrm>
            <a:off x="1108532" y="6351357"/>
            <a:ext cx="1545431" cy="21291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Hybrid Risers</a:t>
            </a:r>
            <a:endParaRPr lang="en-GB" dirty="0"/>
          </a:p>
        </p:txBody>
      </p:sp>
      <p:sp>
        <p:nvSpPr>
          <p:cNvPr id="33" name="Rectangle 32"/>
          <p:cNvSpPr/>
          <p:nvPr/>
        </p:nvSpPr>
        <p:spPr>
          <a:xfrm>
            <a:off x="59966" y="6612917"/>
            <a:ext cx="1853784" cy="24778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smtClean="0"/>
              <a:t>Composite Risers</a:t>
            </a:r>
            <a:endParaRPr lang="en-GB" dirty="0"/>
          </a:p>
        </p:txBody>
      </p:sp>
      <p:sp>
        <p:nvSpPr>
          <p:cNvPr id="31" name="Down Arrow 30"/>
          <p:cNvSpPr/>
          <p:nvPr/>
        </p:nvSpPr>
        <p:spPr>
          <a:xfrm rot="18684231">
            <a:off x="1992293" y="2419060"/>
            <a:ext cx="125324" cy="7955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4" name="Chart 33"/>
          <p:cNvGraphicFramePr/>
          <p:nvPr>
            <p:extLst>
              <p:ext uri="{D42A27DB-BD31-4B8C-83A1-F6EECF244321}">
                <p14:modId xmlns:p14="http://schemas.microsoft.com/office/powerpoint/2010/main" val="2154397739"/>
              </p:ext>
            </p:extLst>
          </p:nvPr>
        </p:nvGraphicFramePr>
        <p:xfrm>
          <a:off x="4744037" y="4103345"/>
          <a:ext cx="4536056" cy="3008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Diagram 34"/>
          <p:cNvGraphicFramePr/>
          <p:nvPr>
            <p:extLst>
              <p:ext uri="{D42A27DB-BD31-4B8C-83A1-F6EECF244321}">
                <p14:modId xmlns:p14="http://schemas.microsoft.com/office/powerpoint/2010/main" val="3105984047"/>
              </p:ext>
            </p:extLst>
          </p:nvPr>
        </p:nvGraphicFramePr>
        <p:xfrm>
          <a:off x="6144178" y="3712933"/>
          <a:ext cx="2799283" cy="30617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6" name="Down Arrow 35"/>
          <p:cNvSpPr/>
          <p:nvPr/>
        </p:nvSpPr>
        <p:spPr>
          <a:xfrm flipH="1">
            <a:off x="3779912" y="5301208"/>
            <a:ext cx="99138" cy="5149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Subtitle 1"/>
          <p:cNvSpPr>
            <a:spLocks noGrp="1"/>
          </p:cNvSpPr>
          <p:nvPr>
            <p:ph type="body" sz="quarter" idx="14"/>
          </p:nvPr>
        </p:nvSpPr>
        <p:spPr>
          <a:xfrm>
            <a:off x="4935530" y="756135"/>
            <a:ext cx="4038667" cy="3447628"/>
          </a:xfrm>
          <a:prstGeom prst="rect">
            <a:avLst/>
          </a:prstGeom>
        </p:spPr>
        <p:txBody>
          <a:bodyPr/>
          <a:lstStyle/>
          <a:p>
            <a:r>
              <a:rPr lang="en-GB" sz="1600" dirty="0" smtClean="0"/>
              <a:t>Current trend in oil and gas led to more technologies</a:t>
            </a:r>
          </a:p>
          <a:p>
            <a:r>
              <a:rPr lang="en-GB" sz="1600" dirty="0" smtClean="0"/>
              <a:t>Need for lighter materials led to the need for composites</a:t>
            </a:r>
          </a:p>
          <a:p>
            <a:r>
              <a:rPr lang="en-GB" sz="1600" dirty="0" smtClean="0"/>
              <a:t>Composites have high strength and light weight properties that can be harnessed in the offshore industry;</a:t>
            </a:r>
          </a:p>
          <a:p>
            <a:r>
              <a:rPr lang="en-GB" sz="1600" dirty="0" smtClean="0"/>
              <a:t>Composite materials can be </a:t>
            </a:r>
            <a:r>
              <a:rPr lang="en-GB" sz="1600" dirty="0" err="1" smtClean="0"/>
              <a:t>modeled</a:t>
            </a:r>
            <a:r>
              <a:rPr lang="en-GB" sz="1600" dirty="0" smtClean="0"/>
              <a:t> using </a:t>
            </a:r>
            <a:r>
              <a:rPr lang="en-GB" sz="1600" dirty="0" err="1" smtClean="0"/>
              <a:t>softwares</a:t>
            </a:r>
            <a:r>
              <a:rPr lang="en-GB" sz="1600" dirty="0" smtClean="0"/>
              <a:t> and codes </a:t>
            </a:r>
            <a:r>
              <a:rPr lang="en-GB" sz="1600" dirty="0"/>
              <a:t>-</a:t>
            </a:r>
            <a:r>
              <a:rPr lang="en-GB" sz="1600" dirty="0" smtClean="0"/>
              <a:t>ANSYS ACP;</a:t>
            </a:r>
            <a:endParaRPr lang="en-GB" sz="1600" dirty="0"/>
          </a:p>
          <a:p>
            <a:r>
              <a:rPr lang="en-US" sz="1600" dirty="0"/>
              <a:t>Composite Materials </a:t>
            </a:r>
            <a:r>
              <a:rPr lang="en-US" sz="1600" dirty="0" smtClean="0"/>
              <a:t>have advantages </a:t>
            </a:r>
            <a:r>
              <a:rPr lang="en-US" sz="1600" dirty="0"/>
              <a:t>which could be </a:t>
            </a:r>
            <a:r>
              <a:rPr lang="en-US" sz="1600" dirty="0" err="1"/>
              <a:t>utilised</a:t>
            </a:r>
            <a:r>
              <a:rPr lang="en-US" sz="1600" dirty="0"/>
              <a:t> in the offshore riser application to improve riser technology</a:t>
            </a:r>
            <a:r>
              <a:rPr lang="en-GB" sz="1600" dirty="0" smtClean="0"/>
              <a:t>;</a:t>
            </a:r>
            <a:endParaRPr lang="en-GB" sz="1600" dirty="0"/>
          </a:p>
          <a:p>
            <a:pPr marL="0" lvl="0" indent="0">
              <a:buNone/>
            </a:pPr>
            <a:r>
              <a:rPr lang="en-GB" sz="2800" b="1" dirty="0" smtClean="0">
                <a:solidFill>
                  <a:srgbClr val="FF0000"/>
                </a:solidFill>
              </a:rPr>
              <a:t>	</a:t>
            </a:r>
            <a:endParaRPr lang="en-GB" dirty="0"/>
          </a:p>
          <a:p>
            <a:pPr lvl="0"/>
            <a:endParaRPr lang="en-GB" dirty="0" smtClean="0"/>
          </a:p>
          <a:p>
            <a:endParaRPr lang="en-GB" i="1" dirty="0"/>
          </a:p>
          <a:p>
            <a:endParaRPr lang="en-GB" dirty="0" smtClean="0"/>
          </a:p>
          <a:p>
            <a:pPr lvl="0"/>
            <a:endParaRPr lang="en-GB" dirty="0" smtClean="0"/>
          </a:p>
          <a:p>
            <a:pPr marL="0" lvl="0" indent="0">
              <a:buNone/>
            </a:pPr>
            <a:endParaRPr lang="en-GB" dirty="0" smtClean="0"/>
          </a:p>
          <a:p>
            <a:pPr lvl="0"/>
            <a:endParaRPr lang="en-GB" dirty="0"/>
          </a:p>
        </p:txBody>
      </p:sp>
    </p:spTree>
    <p:extLst>
      <p:ext uri="{BB962C8B-B14F-4D97-AF65-F5344CB8AC3E}">
        <p14:creationId xmlns:p14="http://schemas.microsoft.com/office/powerpoint/2010/main" val="799098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338" y="389033"/>
            <a:ext cx="5289491" cy="511748"/>
          </a:xfrm>
        </p:spPr>
        <p:txBody>
          <a:bodyPr/>
          <a:lstStyle/>
          <a:p>
            <a:r>
              <a:rPr lang="en-GB" dirty="0" smtClean="0"/>
              <a:t>Loads on </a:t>
            </a:r>
            <a:r>
              <a:rPr lang="en-GB" dirty="0" smtClean="0"/>
              <a:t>Composite Risers</a:t>
            </a:r>
            <a:endParaRPr lang="en-GB" dirty="0"/>
          </a:p>
        </p:txBody>
      </p:sp>
      <p:grpSp>
        <p:nvGrpSpPr>
          <p:cNvPr id="419" name="Group 418"/>
          <p:cNvGrpSpPr/>
          <p:nvPr/>
        </p:nvGrpSpPr>
        <p:grpSpPr>
          <a:xfrm>
            <a:off x="3448" y="908720"/>
            <a:ext cx="5822033" cy="3600400"/>
            <a:chOff x="0" y="-204788"/>
            <a:chExt cx="5466937" cy="5119688"/>
          </a:xfrm>
        </p:grpSpPr>
        <p:grpSp>
          <p:nvGrpSpPr>
            <p:cNvPr id="420" name="Group 419"/>
            <p:cNvGrpSpPr/>
            <p:nvPr/>
          </p:nvGrpSpPr>
          <p:grpSpPr>
            <a:xfrm>
              <a:off x="3276600" y="600075"/>
              <a:ext cx="1943100" cy="781050"/>
              <a:chOff x="0" y="0"/>
              <a:chExt cx="1943100" cy="781050"/>
            </a:xfrm>
          </p:grpSpPr>
          <p:cxnSp>
            <p:nvCxnSpPr>
              <p:cNvPr id="515" name="Straight Connector 514"/>
              <p:cNvCxnSpPr/>
              <p:nvPr/>
            </p:nvCxnSpPr>
            <p:spPr>
              <a:xfrm flipH="1" flipV="1">
                <a:off x="723900" y="219075"/>
                <a:ext cx="12192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516" name="Group 515"/>
              <p:cNvGrpSpPr/>
              <p:nvPr/>
            </p:nvGrpSpPr>
            <p:grpSpPr>
              <a:xfrm>
                <a:off x="969624" y="0"/>
                <a:ext cx="314325" cy="323850"/>
                <a:chOff x="-97176" y="0"/>
                <a:chExt cx="314325" cy="323850"/>
              </a:xfrm>
            </p:grpSpPr>
            <p:sp>
              <p:nvSpPr>
                <p:cNvPr id="519" name="Isosceles Triangle 518"/>
                <p:cNvSpPr/>
                <p:nvPr/>
              </p:nvSpPr>
              <p:spPr>
                <a:xfrm rot="10800000">
                  <a:off x="-91315" y="0"/>
                  <a:ext cx="266700" cy="209550"/>
                </a:xfrm>
                <a:prstGeom prst="triangl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cxnSp>
              <p:nvCxnSpPr>
                <p:cNvPr id="520" name="Straight Connector 519"/>
                <p:cNvCxnSpPr/>
                <p:nvPr/>
              </p:nvCxnSpPr>
              <p:spPr>
                <a:xfrm flipV="1">
                  <a:off x="-97176" y="276225"/>
                  <a:ext cx="30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flipV="1">
                  <a:off x="-87651" y="323850"/>
                  <a:ext cx="304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17" name="Straight Connector 516"/>
              <p:cNvCxnSpPr/>
              <p:nvPr/>
            </p:nvCxnSpPr>
            <p:spPr>
              <a:xfrm flipH="1" flipV="1">
                <a:off x="666750" y="361950"/>
                <a:ext cx="790575" cy="219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flipH="1" flipV="1">
                <a:off x="0" y="485775"/>
                <a:ext cx="809625" cy="295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1" name="Group 420"/>
            <p:cNvGrpSpPr/>
            <p:nvPr/>
          </p:nvGrpSpPr>
          <p:grpSpPr>
            <a:xfrm>
              <a:off x="0" y="-204788"/>
              <a:ext cx="5466937" cy="5119688"/>
              <a:chOff x="0" y="-204788"/>
              <a:chExt cx="5466937" cy="5119688"/>
            </a:xfrm>
          </p:grpSpPr>
          <p:cxnSp>
            <p:nvCxnSpPr>
              <p:cNvPr id="426" name="Straight Connector 425"/>
              <p:cNvCxnSpPr/>
              <p:nvPr/>
            </p:nvCxnSpPr>
            <p:spPr>
              <a:xfrm flipH="1">
                <a:off x="2009775" y="847725"/>
                <a:ext cx="28575" cy="38671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7" name="Group 426"/>
              <p:cNvGrpSpPr/>
              <p:nvPr/>
            </p:nvGrpSpPr>
            <p:grpSpPr>
              <a:xfrm>
                <a:off x="819150" y="4705350"/>
                <a:ext cx="2724150" cy="209550"/>
                <a:chOff x="0" y="0"/>
                <a:chExt cx="2724150" cy="209550"/>
              </a:xfrm>
            </p:grpSpPr>
            <p:cxnSp>
              <p:nvCxnSpPr>
                <p:cNvPr id="495" name="Straight Connector 494"/>
                <p:cNvCxnSpPr/>
                <p:nvPr/>
              </p:nvCxnSpPr>
              <p:spPr>
                <a:xfrm>
                  <a:off x="66675" y="0"/>
                  <a:ext cx="2657475" cy="95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6" name="Group 495"/>
                <p:cNvGrpSpPr/>
                <p:nvPr/>
              </p:nvGrpSpPr>
              <p:grpSpPr>
                <a:xfrm>
                  <a:off x="0" y="0"/>
                  <a:ext cx="2609850" cy="209550"/>
                  <a:chOff x="0" y="0"/>
                  <a:chExt cx="2609850" cy="209550"/>
                </a:xfrm>
              </p:grpSpPr>
              <p:cxnSp>
                <p:nvCxnSpPr>
                  <p:cNvPr id="497" name="Straight Connector 496"/>
                  <p:cNvCxnSpPr/>
                  <p:nvPr/>
                </p:nvCxnSpPr>
                <p:spPr>
                  <a:xfrm flipH="1">
                    <a:off x="0" y="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p:cNvCxnSpPr/>
                  <p:nvPr/>
                </p:nvCxnSpPr>
                <p:spPr>
                  <a:xfrm flipH="1">
                    <a:off x="1428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p:cNvCxnSpPr/>
                  <p:nvPr/>
                </p:nvCxnSpPr>
                <p:spPr>
                  <a:xfrm flipH="1">
                    <a:off x="2667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p:cNvCxnSpPr/>
                  <p:nvPr/>
                </p:nvCxnSpPr>
                <p:spPr>
                  <a:xfrm flipH="1">
                    <a:off x="4191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p:cNvCxnSpPr/>
                  <p:nvPr/>
                </p:nvCxnSpPr>
                <p:spPr>
                  <a:xfrm flipH="1">
                    <a:off x="581025" y="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p:cNvCxnSpPr/>
                  <p:nvPr/>
                </p:nvCxnSpPr>
                <p:spPr>
                  <a:xfrm flipH="1">
                    <a:off x="7143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p:cNvCxnSpPr/>
                  <p:nvPr/>
                </p:nvCxnSpPr>
                <p:spPr>
                  <a:xfrm flipH="1">
                    <a:off x="85725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p:cNvCxnSpPr/>
                  <p:nvPr/>
                </p:nvCxnSpPr>
                <p:spPr>
                  <a:xfrm flipH="1">
                    <a:off x="100012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p:cNvCxnSpPr/>
                  <p:nvPr/>
                </p:nvCxnSpPr>
                <p:spPr>
                  <a:xfrm flipH="1">
                    <a:off x="112395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H="1">
                    <a:off x="127635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p:cNvCxnSpPr/>
                  <p:nvPr/>
                </p:nvCxnSpPr>
                <p:spPr>
                  <a:xfrm flipH="1">
                    <a:off x="143827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H="1">
                    <a:off x="157162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p:cNvCxnSpPr/>
                  <p:nvPr/>
                </p:nvCxnSpPr>
                <p:spPr>
                  <a:xfrm flipH="1">
                    <a:off x="1714500"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H="1">
                    <a:off x="185737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p:cNvCxnSpPr/>
                  <p:nvPr/>
                </p:nvCxnSpPr>
                <p:spPr>
                  <a:xfrm flipH="1">
                    <a:off x="198120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H="1">
                    <a:off x="2133600"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p:cNvCxnSpPr/>
                  <p:nvPr/>
                </p:nvCxnSpPr>
                <p:spPr>
                  <a:xfrm flipH="1">
                    <a:off x="2295525" y="9525"/>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p:cNvCxnSpPr/>
                  <p:nvPr/>
                </p:nvCxnSpPr>
                <p:spPr>
                  <a:xfrm flipH="1">
                    <a:off x="2428875" y="19050"/>
                    <a:ext cx="180975" cy="190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28" name="Round Same Side Corner Rectangle 427"/>
              <p:cNvSpPr/>
              <p:nvPr/>
            </p:nvSpPr>
            <p:spPr>
              <a:xfrm rot="10800000">
                <a:off x="2486025" y="628650"/>
                <a:ext cx="1504950" cy="428625"/>
              </a:xfrm>
              <a:prstGeom prst="round2SameRect">
                <a:avLst>
                  <a:gd name="adj1" fmla="val 50000"/>
                  <a:gd name="adj2" fmla="val 0"/>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grpSp>
            <p:nvGrpSpPr>
              <p:cNvPr id="429" name="Group 428"/>
              <p:cNvGrpSpPr/>
              <p:nvPr/>
            </p:nvGrpSpPr>
            <p:grpSpPr>
              <a:xfrm>
                <a:off x="1257300" y="923925"/>
                <a:ext cx="752475" cy="3676650"/>
                <a:chOff x="0" y="0"/>
                <a:chExt cx="752475" cy="3676650"/>
              </a:xfrm>
            </p:grpSpPr>
            <p:sp>
              <p:nvSpPr>
                <p:cNvPr id="482" name="Right Arrow 481"/>
                <p:cNvSpPr/>
                <p:nvPr/>
              </p:nvSpPr>
              <p:spPr>
                <a:xfrm>
                  <a:off x="0" y="0"/>
                  <a:ext cx="7524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3" name="Right Arrow 482"/>
                <p:cNvSpPr/>
                <p:nvPr/>
              </p:nvSpPr>
              <p:spPr>
                <a:xfrm>
                  <a:off x="85725" y="333375"/>
                  <a:ext cx="65722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4" name="Right Arrow 483"/>
                <p:cNvSpPr/>
                <p:nvPr/>
              </p:nvSpPr>
              <p:spPr>
                <a:xfrm>
                  <a:off x="161925" y="704850"/>
                  <a:ext cx="59055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5" name="Right Arrow 484"/>
                <p:cNvSpPr/>
                <p:nvPr/>
              </p:nvSpPr>
              <p:spPr>
                <a:xfrm>
                  <a:off x="219075" y="1104900"/>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6" name="Right Arrow 485"/>
                <p:cNvSpPr/>
                <p:nvPr/>
              </p:nvSpPr>
              <p:spPr>
                <a:xfrm>
                  <a:off x="257175" y="1447800"/>
                  <a:ext cx="4857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7" name="Right Arrow 486"/>
                <p:cNvSpPr/>
                <p:nvPr/>
              </p:nvSpPr>
              <p:spPr>
                <a:xfrm>
                  <a:off x="333375" y="1819275"/>
                  <a:ext cx="4000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8" name="Right Arrow 487"/>
                <p:cNvSpPr/>
                <p:nvPr/>
              </p:nvSpPr>
              <p:spPr>
                <a:xfrm>
                  <a:off x="409575" y="2486025"/>
                  <a:ext cx="3238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9" name="Right Arrow 488"/>
                <p:cNvSpPr/>
                <p:nvPr/>
              </p:nvSpPr>
              <p:spPr>
                <a:xfrm>
                  <a:off x="371475" y="2190750"/>
                  <a:ext cx="3619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90" name="Right Arrow 489"/>
                <p:cNvSpPr/>
                <p:nvPr/>
              </p:nvSpPr>
              <p:spPr>
                <a:xfrm>
                  <a:off x="466725" y="2752725"/>
                  <a:ext cx="2476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91" name="Right Arrow 490"/>
                <p:cNvSpPr/>
                <p:nvPr/>
              </p:nvSpPr>
              <p:spPr>
                <a:xfrm>
                  <a:off x="485775" y="2990850"/>
                  <a:ext cx="21907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92" name="Right Arrow 491"/>
                <p:cNvSpPr/>
                <p:nvPr/>
              </p:nvSpPr>
              <p:spPr>
                <a:xfrm>
                  <a:off x="561975" y="3419475"/>
                  <a:ext cx="142875"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93" name="Right Arrow 492"/>
                <p:cNvSpPr/>
                <p:nvPr/>
              </p:nvSpPr>
              <p:spPr>
                <a:xfrm>
                  <a:off x="533400" y="3209925"/>
                  <a:ext cx="1714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94" name="Right Arrow 493"/>
                <p:cNvSpPr/>
                <p:nvPr/>
              </p:nvSpPr>
              <p:spPr>
                <a:xfrm>
                  <a:off x="609600" y="3619500"/>
                  <a:ext cx="104775"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grpSp>
            <p:nvGrpSpPr>
              <p:cNvPr id="430" name="Group 429"/>
              <p:cNvGrpSpPr/>
              <p:nvPr/>
            </p:nvGrpSpPr>
            <p:grpSpPr>
              <a:xfrm>
                <a:off x="2809875" y="3781425"/>
                <a:ext cx="187960" cy="609600"/>
                <a:chOff x="0" y="0"/>
                <a:chExt cx="187960" cy="609600"/>
              </a:xfrm>
            </p:grpSpPr>
            <p:sp>
              <p:nvSpPr>
                <p:cNvPr id="479" name="Right Arrow 478"/>
                <p:cNvSpPr/>
                <p:nvPr/>
              </p:nvSpPr>
              <p:spPr>
                <a:xfrm rot="16200000">
                  <a:off x="-244157" y="3203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0" name="Right Arrow 479"/>
                <p:cNvSpPr/>
                <p:nvPr/>
              </p:nvSpPr>
              <p:spPr>
                <a:xfrm rot="16200000">
                  <a:off x="-177482" y="2822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81" name="Right Arrow 480"/>
                <p:cNvSpPr/>
                <p:nvPr/>
              </p:nvSpPr>
              <p:spPr>
                <a:xfrm rot="16200000">
                  <a:off x="-101282" y="244157"/>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cxnSp>
            <p:nvCxnSpPr>
              <p:cNvPr id="431" name="Straight Connector 430"/>
              <p:cNvCxnSpPr/>
              <p:nvPr/>
            </p:nvCxnSpPr>
            <p:spPr>
              <a:xfrm flipH="1">
                <a:off x="0" y="828675"/>
                <a:ext cx="2486025" cy="0"/>
              </a:xfrm>
              <a:prstGeom prst="line">
                <a:avLst/>
              </a:prstGeom>
            </p:spPr>
            <p:style>
              <a:lnRef idx="1">
                <a:schemeClr val="accent1"/>
              </a:lnRef>
              <a:fillRef idx="0">
                <a:schemeClr val="accent1"/>
              </a:fillRef>
              <a:effectRef idx="0">
                <a:schemeClr val="accent1"/>
              </a:effectRef>
              <a:fontRef idx="minor">
                <a:schemeClr val="tx1"/>
              </a:fontRef>
            </p:style>
          </p:cxnSp>
          <p:sp>
            <p:nvSpPr>
              <p:cNvPr id="432" name="Freeform 431"/>
              <p:cNvSpPr/>
              <p:nvPr/>
            </p:nvSpPr>
            <p:spPr>
              <a:xfrm>
                <a:off x="390525" y="695325"/>
                <a:ext cx="762000" cy="323850"/>
              </a:xfrm>
              <a:custGeom>
                <a:avLst/>
                <a:gdLst>
                  <a:gd name="connsiteX0" fmla="*/ 0 w 1047750"/>
                  <a:gd name="connsiteY0" fmla="*/ 220769 h 544748"/>
                  <a:gd name="connsiteX1" fmla="*/ 133350 w 1047750"/>
                  <a:gd name="connsiteY1" fmla="*/ 30269 h 544748"/>
                  <a:gd name="connsiteX2" fmla="*/ 352425 w 1047750"/>
                  <a:gd name="connsiteY2" fmla="*/ 20744 h 544748"/>
                  <a:gd name="connsiteX3" fmla="*/ 466725 w 1047750"/>
                  <a:gd name="connsiteY3" fmla="*/ 230294 h 544748"/>
                  <a:gd name="connsiteX4" fmla="*/ 561975 w 1047750"/>
                  <a:gd name="connsiteY4" fmla="*/ 439844 h 544748"/>
                  <a:gd name="connsiteX5" fmla="*/ 800100 w 1047750"/>
                  <a:gd name="connsiteY5" fmla="*/ 544619 h 544748"/>
                  <a:gd name="connsiteX6" fmla="*/ 990600 w 1047750"/>
                  <a:gd name="connsiteY6" fmla="*/ 420794 h 544748"/>
                  <a:gd name="connsiteX7" fmla="*/ 1047750 w 1047750"/>
                  <a:gd name="connsiteY7" fmla="*/ 239819 h 54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750" h="544748">
                    <a:moveTo>
                      <a:pt x="0" y="220769"/>
                    </a:moveTo>
                    <a:cubicBezTo>
                      <a:pt x="37306" y="142187"/>
                      <a:pt x="74613" y="63606"/>
                      <a:pt x="133350" y="30269"/>
                    </a:cubicBezTo>
                    <a:cubicBezTo>
                      <a:pt x="192087" y="-3068"/>
                      <a:pt x="296863" y="-12594"/>
                      <a:pt x="352425" y="20744"/>
                    </a:cubicBezTo>
                    <a:cubicBezTo>
                      <a:pt x="407988" y="54081"/>
                      <a:pt x="431800" y="160444"/>
                      <a:pt x="466725" y="230294"/>
                    </a:cubicBezTo>
                    <a:cubicBezTo>
                      <a:pt x="501650" y="300144"/>
                      <a:pt x="506413" y="387457"/>
                      <a:pt x="561975" y="439844"/>
                    </a:cubicBezTo>
                    <a:cubicBezTo>
                      <a:pt x="617537" y="492231"/>
                      <a:pt x="728663" y="547794"/>
                      <a:pt x="800100" y="544619"/>
                    </a:cubicBezTo>
                    <a:cubicBezTo>
                      <a:pt x="871537" y="541444"/>
                      <a:pt x="949325" y="471594"/>
                      <a:pt x="990600" y="420794"/>
                    </a:cubicBezTo>
                    <a:cubicBezTo>
                      <a:pt x="1031875" y="369994"/>
                      <a:pt x="987425" y="312844"/>
                      <a:pt x="1047750" y="2398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nvGrpSpPr>
              <p:cNvPr id="433" name="Group 432"/>
              <p:cNvGrpSpPr/>
              <p:nvPr/>
            </p:nvGrpSpPr>
            <p:grpSpPr>
              <a:xfrm>
                <a:off x="276225" y="1257300"/>
                <a:ext cx="542925" cy="226060"/>
                <a:chOff x="0" y="0"/>
                <a:chExt cx="542925" cy="226060"/>
              </a:xfrm>
            </p:grpSpPr>
            <p:sp>
              <p:nvSpPr>
                <p:cNvPr id="476" name="Right Arrow 475"/>
                <p:cNvSpPr/>
                <p:nvPr/>
              </p:nvSpPr>
              <p:spPr>
                <a:xfrm>
                  <a:off x="0" y="0"/>
                  <a:ext cx="533400"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77" name="Right Arrow 476"/>
                <p:cNvSpPr/>
                <p:nvPr/>
              </p:nvSpPr>
              <p:spPr>
                <a:xfrm>
                  <a:off x="190500" y="180975"/>
                  <a:ext cx="35242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78" name="Right Arrow 477"/>
                <p:cNvSpPr/>
                <p:nvPr/>
              </p:nvSpPr>
              <p:spPr>
                <a:xfrm>
                  <a:off x="104775" y="85725"/>
                  <a:ext cx="438150" cy="57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sp>
            <p:nvSpPr>
              <p:cNvPr id="434" name="Text Box 295"/>
              <p:cNvSpPr txBox="1"/>
              <p:nvPr/>
            </p:nvSpPr>
            <p:spPr>
              <a:xfrm>
                <a:off x="9525" y="1567602"/>
                <a:ext cx="893445" cy="525782"/>
              </a:xfrm>
              <a:prstGeom prst="rect">
                <a:avLst/>
              </a:prstGeom>
              <a:solidFill>
                <a:schemeClr val="lt1"/>
              </a:solidFill>
              <a:ln w="6350">
                <a:solidFill>
                  <a:schemeClr val="bg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Wave forces</a:t>
                </a:r>
              </a:p>
            </p:txBody>
          </p:sp>
          <p:sp>
            <p:nvSpPr>
              <p:cNvPr id="435" name="Text Box 296"/>
              <p:cNvSpPr txBox="1"/>
              <p:nvPr/>
            </p:nvSpPr>
            <p:spPr>
              <a:xfrm>
                <a:off x="617478" y="2492375"/>
                <a:ext cx="1238250"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Current forces</a:t>
                </a:r>
              </a:p>
            </p:txBody>
          </p:sp>
          <p:grpSp>
            <p:nvGrpSpPr>
              <p:cNvPr id="436" name="Group 435"/>
              <p:cNvGrpSpPr/>
              <p:nvPr/>
            </p:nvGrpSpPr>
            <p:grpSpPr>
              <a:xfrm>
                <a:off x="38100" y="3905250"/>
                <a:ext cx="714375" cy="876300"/>
                <a:chOff x="0" y="0"/>
                <a:chExt cx="714375" cy="876300"/>
              </a:xfrm>
            </p:grpSpPr>
            <p:grpSp>
              <p:nvGrpSpPr>
                <p:cNvPr id="470" name="Group 469"/>
                <p:cNvGrpSpPr/>
                <p:nvPr/>
              </p:nvGrpSpPr>
              <p:grpSpPr>
                <a:xfrm>
                  <a:off x="133350" y="257175"/>
                  <a:ext cx="381000" cy="523875"/>
                  <a:chOff x="0" y="0"/>
                  <a:chExt cx="590550" cy="523875"/>
                </a:xfrm>
              </p:grpSpPr>
              <p:cxnSp>
                <p:nvCxnSpPr>
                  <p:cNvPr id="474" name="Elbow Connector 473"/>
                  <p:cNvCxnSpPr/>
                  <p:nvPr/>
                </p:nvCxnSpPr>
                <p:spPr>
                  <a:xfrm>
                    <a:off x="0" y="0"/>
                    <a:ext cx="590550" cy="523875"/>
                  </a:xfrm>
                  <a:prstGeom prst="bentConnector3">
                    <a:avLst>
                      <a:gd name="adj1" fmla="val 394"/>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V="1">
                    <a:off x="9525" y="228600"/>
                    <a:ext cx="314325"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71" name="Text Box 297"/>
                <p:cNvSpPr txBox="1"/>
                <p:nvPr/>
              </p:nvSpPr>
              <p:spPr>
                <a:xfrm>
                  <a:off x="0" y="0"/>
                  <a:ext cx="190500"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a:solidFill>
                        <a:prstClr val="black"/>
                      </a:solidFill>
                      <a:ea typeface="Calibri" panose="020F0502020204030204" pitchFamily="34" charset="0"/>
                      <a:cs typeface="Times New Roman" panose="02020603050405020304" pitchFamily="18" charset="0"/>
                    </a:rPr>
                    <a:t>Z</a:t>
                  </a:r>
                </a:p>
              </p:txBody>
            </p:sp>
            <p:sp>
              <p:nvSpPr>
                <p:cNvPr id="472" name="Text Box 298"/>
                <p:cNvSpPr txBox="1"/>
                <p:nvPr/>
              </p:nvSpPr>
              <p:spPr>
                <a:xfrm>
                  <a:off x="352425" y="304800"/>
                  <a:ext cx="180975"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a:solidFill>
                        <a:prstClr val="black"/>
                      </a:solidFill>
                      <a:ea typeface="Calibri" panose="020F0502020204030204" pitchFamily="34" charset="0"/>
                      <a:cs typeface="Times New Roman" panose="02020603050405020304" pitchFamily="18" charset="0"/>
                    </a:rPr>
                    <a:t>Y</a:t>
                  </a:r>
                </a:p>
              </p:txBody>
            </p:sp>
            <p:sp>
              <p:nvSpPr>
                <p:cNvPr id="473" name="Text Box 299"/>
                <p:cNvSpPr txBox="1"/>
                <p:nvPr/>
              </p:nvSpPr>
              <p:spPr>
                <a:xfrm>
                  <a:off x="533400" y="638175"/>
                  <a:ext cx="180975" cy="2381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a:solidFill>
                        <a:prstClr val="black"/>
                      </a:solidFill>
                      <a:ea typeface="Calibri" panose="020F0502020204030204" pitchFamily="34" charset="0"/>
                      <a:cs typeface="Times New Roman" panose="02020603050405020304" pitchFamily="18" charset="0"/>
                    </a:rPr>
                    <a:t>X</a:t>
                  </a:r>
                </a:p>
              </p:txBody>
            </p:sp>
          </p:grpSp>
          <p:grpSp>
            <p:nvGrpSpPr>
              <p:cNvPr id="437" name="Group 436"/>
              <p:cNvGrpSpPr/>
              <p:nvPr/>
            </p:nvGrpSpPr>
            <p:grpSpPr>
              <a:xfrm>
                <a:off x="3086100" y="0"/>
                <a:ext cx="266700" cy="633890"/>
                <a:chOff x="0" y="0"/>
                <a:chExt cx="266700" cy="633890"/>
              </a:xfrm>
            </p:grpSpPr>
            <p:grpSp>
              <p:nvGrpSpPr>
                <p:cNvPr id="464" name="Group 463"/>
                <p:cNvGrpSpPr/>
                <p:nvPr/>
              </p:nvGrpSpPr>
              <p:grpSpPr>
                <a:xfrm>
                  <a:off x="0" y="253524"/>
                  <a:ext cx="266700" cy="380366"/>
                  <a:chOff x="0" y="0"/>
                  <a:chExt cx="266700" cy="380366"/>
                </a:xfrm>
              </p:grpSpPr>
              <p:sp>
                <p:nvSpPr>
                  <p:cNvPr id="466" name="Flowchart: Manual Operation 465"/>
                  <p:cNvSpPr/>
                  <p:nvPr/>
                </p:nvSpPr>
                <p:spPr>
                  <a:xfrm rot="10800000">
                    <a:off x="0" y="9525"/>
                    <a:ext cx="266700" cy="370840"/>
                  </a:xfrm>
                  <a:prstGeom prst="flowChartManualOperation">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sp>
                <p:nvSpPr>
                  <p:cNvPr id="467" name="Up Arrow 466"/>
                  <p:cNvSpPr/>
                  <p:nvPr/>
                </p:nvSpPr>
                <p:spPr>
                  <a:xfrm flipH="1">
                    <a:off x="114300" y="0"/>
                    <a:ext cx="45719" cy="371475"/>
                  </a:xfrm>
                  <a:prstGeom prst="upArrow">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cxnSp>
                <p:nvCxnSpPr>
                  <p:cNvPr id="468" name="Straight Connector 467"/>
                  <p:cNvCxnSpPr/>
                  <p:nvPr/>
                </p:nvCxnSpPr>
                <p:spPr>
                  <a:xfrm>
                    <a:off x="66675" y="19050"/>
                    <a:ext cx="180975" cy="3524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p:cNvCxnSpPr/>
                  <p:nvPr/>
                </p:nvCxnSpPr>
                <p:spPr>
                  <a:xfrm flipH="1">
                    <a:off x="19050" y="19050"/>
                    <a:ext cx="200025" cy="361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5" name="Right Arrow 464"/>
                <p:cNvSpPr/>
                <p:nvPr/>
              </p:nvSpPr>
              <p:spPr>
                <a:xfrm rot="16200000">
                  <a:off x="0" y="110649"/>
                  <a:ext cx="26701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cxnSp>
            <p:nvCxnSpPr>
              <p:cNvPr id="438" name="Straight Connector 437"/>
              <p:cNvCxnSpPr/>
              <p:nvPr/>
            </p:nvCxnSpPr>
            <p:spPr>
              <a:xfrm flipH="1">
                <a:off x="2009775" y="4229100"/>
                <a:ext cx="1533525" cy="4629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9" name="Text Box 310"/>
              <p:cNvSpPr txBox="1"/>
              <p:nvPr/>
            </p:nvSpPr>
            <p:spPr>
              <a:xfrm>
                <a:off x="3619500" y="4429125"/>
                <a:ext cx="1750762" cy="44767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Foundation casing</a:t>
                </a:r>
              </a:p>
            </p:txBody>
          </p:sp>
          <p:sp>
            <p:nvSpPr>
              <p:cNvPr id="440" name="Text Box 311"/>
              <p:cNvSpPr txBox="1"/>
              <p:nvPr/>
            </p:nvSpPr>
            <p:spPr>
              <a:xfrm>
                <a:off x="3533686" y="2766060"/>
                <a:ext cx="1781264" cy="45720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Internal and external fluid pressure</a:t>
                </a:r>
              </a:p>
            </p:txBody>
          </p:sp>
          <p:grpSp>
            <p:nvGrpSpPr>
              <p:cNvPr id="441" name="Group 440"/>
              <p:cNvGrpSpPr/>
              <p:nvPr/>
            </p:nvGrpSpPr>
            <p:grpSpPr>
              <a:xfrm>
                <a:off x="3295650" y="1676400"/>
                <a:ext cx="124590" cy="1695526"/>
                <a:chOff x="0" y="0"/>
                <a:chExt cx="124590" cy="1695526"/>
              </a:xfrm>
            </p:grpSpPr>
            <p:sp>
              <p:nvSpPr>
                <p:cNvPr id="457" name="Right Arrow 456"/>
                <p:cNvSpPr/>
                <p:nvPr/>
              </p:nvSpPr>
              <p:spPr>
                <a:xfrm rot="5400000">
                  <a:off x="-220345" y="220345"/>
                  <a:ext cx="48577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nvGrpSpPr>
                <p:cNvPr id="458" name="Group 457"/>
                <p:cNvGrpSpPr/>
                <p:nvPr/>
              </p:nvGrpSpPr>
              <p:grpSpPr>
                <a:xfrm>
                  <a:off x="13102" y="887095"/>
                  <a:ext cx="111488" cy="808431"/>
                  <a:chOff x="4847" y="0"/>
                  <a:chExt cx="111488" cy="808431"/>
                </a:xfrm>
              </p:grpSpPr>
              <p:sp>
                <p:nvSpPr>
                  <p:cNvPr id="460" name="Right Arrow 459"/>
                  <p:cNvSpPr/>
                  <p:nvPr/>
                </p:nvSpPr>
                <p:spPr>
                  <a:xfrm rot="13541826">
                    <a:off x="-164017" y="421322"/>
                    <a:ext cx="425650" cy="785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61" name="Right Arrow 460"/>
                  <p:cNvSpPr/>
                  <p:nvPr/>
                </p:nvSpPr>
                <p:spPr>
                  <a:xfrm rot="13541826">
                    <a:off x="-185118" y="572746"/>
                    <a:ext cx="42565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62" name="Right Arrow 461"/>
                  <p:cNvSpPr/>
                  <p:nvPr/>
                </p:nvSpPr>
                <p:spPr>
                  <a:xfrm rot="13541826">
                    <a:off x="-144967" y="287972"/>
                    <a:ext cx="425650" cy="785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63" name="Right Arrow 462"/>
                  <p:cNvSpPr/>
                  <p:nvPr/>
                </p:nvSpPr>
                <p:spPr>
                  <a:xfrm rot="13541826">
                    <a:off x="-135442" y="173672"/>
                    <a:ext cx="425450" cy="78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sp>
              <p:nvSpPr>
                <p:cNvPr id="459" name="Right Arrow 458"/>
                <p:cNvSpPr/>
                <p:nvPr/>
              </p:nvSpPr>
              <p:spPr>
                <a:xfrm rot="5400000">
                  <a:off x="-153670" y="248920"/>
                  <a:ext cx="485775" cy="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grpSp>
          <p:sp>
            <p:nvSpPr>
              <p:cNvPr id="442" name="Text Box 315"/>
              <p:cNvSpPr txBox="1"/>
              <p:nvPr/>
            </p:nvSpPr>
            <p:spPr>
              <a:xfrm>
                <a:off x="3400424" y="1676400"/>
                <a:ext cx="1759745" cy="45720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Weight, (</a:t>
                </a:r>
                <a:r>
                  <a:rPr lang="en-GB" sz="1400" dirty="0" err="1">
                    <a:solidFill>
                      <a:prstClr val="black"/>
                    </a:solidFill>
                    <a:ea typeface="Calibri" panose="020F0502020204030204" pitchFamily="34" charset="0"/>
                    <a:cs typeface="Times New Roman" panose="02020603050405020304" pitchFamily="18" charset="0"/>
                  </a:rPr>
                  <a:t>W</a:t>
                </a:r>
                <a:r>
                  <a:rPr lang="en-GB" sz="1400" baseline="-25000" dirty="0" err="1">
                    <a:solidFill>
                      <a:prstClr val="black"/>
                    </a:solidFill>
                    <a:ea typeface="Calibri" panose="020F0502020204030204" pitchFamily="34" charset="0"/>
                    <a:cs typeface="Times New Roman" panose="02020603050405020304" pitchFamily="18" charset="0"/>
                  </a:rPr>
                  <a:t>r</a:t>
                </a:r>
                <a:r>
                  <a:rPr lang="en-GB" sz="1400" dirty="0">
                    <a:solidFill>
                      <a:prstClr val="black"/>
                    </a:solidFill>
                    <a:ea typeface="Calibri" panose="020F0502020204030204" pitchFamily="34" charset="0"/>
                    <a:cs typeface="Times New Roman" panose="02020603050405020304" pitchFamily="18" charset="0"/>
                  </a:rPr>
                  <a:t>) of Composite riser</a:t>
                </a:r>
              </a:p>
            </p:txBody>
          </p:sp>
          <p:sp>
            <p:nvSpPr>
              <p:cNvPr id="443" name="Text Box 316"/>
              <p:cNvSpPr txBox="1"/>
              <p:nvPr/>
            </p:nvSpPr>
            <p:spPr>
              <a:xfrm>
                <a:off x="3005202" y="3583781"/>
                <a:ext cx="1390650" cy="30226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Buoyancy</a:t>
                </a:r>
              </a:p>
            </p:txBody>
          </p:sp>
          <p:grpSp>
            <p:nvGrpSpPr>
              <p:cNvPr id="444" name="Group 443"/>
              <p:cNvGrpSpPr/>
              <p:nvPr/>
            </p:nvGrpSpPr>
            <p:grpSpPr>
              <a:xfrm>
                <a:off x="3533685" y="-204788"/>
                <a:ext cx="1933252" cy="1852613"/>
                <a:chOff x="-514440" y="-461963"/>
                <a:chExt cx="1933252" cy="1852613"/>
              </a:xfrm>
            </p:grpSpPr>
            <p:sp>
              <p:nvSpPr>
                <p:cNvPr id="454" name="Text Box 304"/>
                <p:cNvSpPr txBox="1"/>
                <p:nvPr/>
              </p:nvSpPr>
              <p:spPr>
                <a:xfrm>
                  <a:off x="485362" y="-461963"/>
                  <a:ext cx="933450" cy="6286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Mean Water level</a:t>
                  </a:r>
                </a:p>
              </p:txBody>
            </p:sp>
            <p:sp>
              <p:nvSpPr>
                <p:cNvPr id="455" name="Text Box 306"/>
                <p:cNvSpPr txBox="1"/>
                <p:nvPr/>
              </p:nvSpPr>
              <p:spPr>
                <a:xfrm>
                  <a:off x="179610" y="664369"/>
                  <a:ext cx="1076414" cy="50481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Vessel</a:t>
                  </a:r>
                </a:p>
              </p:txBody>
            </p:sp>
            <p:sp>
              <p:nvSpPr>
                <p:cNvPr id="456" name="Text Box 317"/>
                <p:cNvSpPr txBox="1"/>
                <p:nvPr/>
              </p:nvSpPr>
              <p:spPr>
                <a:xfrm>
                  <a:off x="-514440" y="1066800"/>
                  <a:ext cx="1870925" cy="32385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Top Connection</a:t>
                  </a:r>
                </a:p>
              </p:txBody>
            </p:sp>
          </p:grpSp>
          <p:grpSp>
            <p:nvGrpSpPr>
              <p:cNvPr id="445" name="Group 444"/>
              <p:cNvGrpSpPr/>
              <p:nvPr/>
            </p:nvGrpSpPr>
            <p:grpSpPr>
              <a:xfrm>
                <a:off x="2009775" y="4581525"/>
                <a:ext cx="1685925" cy="276225"/>
                <a:chOff x="0" y="0"/>
                <a:chExt cx="1685925" cy="276225"/>
              </a:xfrm>
            </p:grpSpPr>
            <p:cxnSp>
              <p:nvCxnSpPr>
                <p:cNvPr id="452" name="Straight Connector 451"/>
                <p:cNvCxnSpPr/>
                <p:nvPr/>
              </p:nvCxnSpPr>
              <p:spPr>
                <a:xfrm flipV="1">
                  <a:off x="0" y="0"/>
                  <a:ext cx="704850" cy="276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p:cNvCxnSpPr/>
                <p:nvPr/>
              </p:nvCxnSpPr>
              <p:spPr>
                <a:xfrm flipH="1">
                  <a:off x="714375" y="0"/>
                  <a:ext cx="97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6" name="Text Box 318"/>
              <p:cNvSpPr txBox="1"/>
              <p:nvPr/>
            </p:nvSpPr>
            <p:spPr>
              <a:xfrm>
                <a:off x="3496679" y="3977945"/>
                <a:ext cx="1635919" cy="32734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64599" tIns="82300" rIns="164599" bIns="82300" numCol="1" spcCol="0" rtlCol="0" fromWordArt="0" anchor="t" anchorCtr="0" forceAA="0" compatLnSpc="1">
                <a:prstTxWarp prst="textNoShape">
                  <a:avLst/>
                </a:prstTxWarp>
                <a:noAutofit/>
              </a:bodyPr>
              <a:lstStyle/>
              <a:p>
                <a:pPr defTabSz="2456798">
                  <a:lnSpc>
                    <a:spcPct val="107000"/>
                  </a:lnSpc>
                  <a:spcAft>
                    <a:spcPts val="1440"/>
                  </a:spcAft>
                </a:pPr>
                <a:r>
                  <a:rPr lang="en-GB" sz="1400" dirty="0">
                    <a:solidFill>
                      <a:prstClr val="black"/>
                    </a:solidFill>
                    <a:ea typeface="Calibri" panose="020F0502020204030204" pitchFamily="34" charset="0"/>
                    <a:cs typeface="Times New Roman" panose="02020603050405020304" pitchFamily="18" charset="0"/>
                  </a:rPr>
                  <a:t>Bottom connection</a:t>
                </a:r>
              </a:p>
            </p:txBody>
          </p:sp>
          <p:grpSp>
            <p:nvGrpSpPr>
              <p:cNvPr id="447" name="Group 446"/>
              <p:cNvGrpSpPr/>
              <p:nvPr/>
            </p:nvGrpSpPr>
            <p:grpSpPr>
              <a:xfrm>
                <a:off x="1924050" y="4629150"/>
                <a:ext cx="161925" cy="285750"/>
                <a:chOff x="0" y="0"/>
                <a:chExt cx="161925" cy="285750"/>
              </a:xfrm>
            </p:grpSpPr>
            <p:grpSp>
              <p:nvGrpSpPr>
                <p:cNvPr id="448" name="Group 447"/>
                <p:cNvGrpSpPr/>
                <p:nvPr/>
              </p:nvGrpSpPr>
              <p:grpSpPr>
                <a:xfrm>
                  <a:off x="0" y="0"/>
                  <a:ext cx="161925" cy="285750"/>
                  <a:chOff x="0" y="0"/>
                  <a:chExt cx="161925" cy="285750"/>
                </a:xfrm>
              </p:grpSpPr>
              <p:sp>
                <p:nvSpPr>
                  <p:cNvPr id="450" name="Rectangle 449"/>
                  <p:cNvSpPr/>
                  <p:nvPr/>
                </p:nvSpPr>
                <p:spPr>
                  <a:xfrm>
                    <a:off x="0" y="0"/>
                    <a:ext cx="161925" cy="2857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sp>
                <p:nvSpPr>
                  <p:cNvPr id="451" name="Oval 450"/>
                  <p:cNvSpPr/>
                  <p:nvPr/>
                </p:nvSpPr>
                <p:spPr>
                  <a:xfrm>
                    <a:off x="38100" y="9525"/>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grpSp>
            <p:sp>
              <p:nvSpPr>
                <p:cNvPr id="449" name="Oval 448"/>
                <p:cNvSpPr/>
                <p:nvPr/>
              </p:nvSpPr>
              <p:spPr>
                <a:xfrm>
                  <a:off x="28575" y="28575"/>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grpSp>
        </p:grpSp>
        <p:grpSp>
          <p:nvGrpSpPr>
            <p:cNvPr id="422" name="Group 421"/>
            <p:cNvGrpSpPr/>
            <p:nvPr/>
          </p:nvGrpSpPr>
          <p:grpSpPr>
            <a:xfrm>
              <a:off x="1990725" y="1009650"/>
              <a:ext cx="1295400" cy="3676650"/>
              <a:chOff x="0" y="0"/>
              <a:chExt cx="1295400" cy="3676650"/>
            </a:xfrm>
          </p:grpSpPr>
          <p:sp>
            <p:nvSpPr>
              <p:cNvPr id="423" name="Freeform 422"/>
              <p:cNvSpPr/>
              <p:nvPr/>
            </p:nvSpPr>
            <p:spPr>
              <a:xfrm>
                <a:off x="0" y="47625"/>
                <a:ext cx="1200150" cy="3590925"/>
              </a:xfrm>
              <a:custGeom>
                <a:avLst/>
                <a:gdLst>
                  <a:gd name="connsiteX0" fmla="*/ 1200150 w 1200150"/>
                  <a:gd name="connsiteY0" fmla="*/ 0 h 3590925"/>
                  <a:gd name="connsiteX1" fmla="*/ 1162050 w 1200150"/>
                  <a:gd name="connsiteY1" fmla="*/ 1171575 h 3590925"/>
                  <a:gd name="connsiteX2" fmla="*/ 990600 w 1200150"/>
                  <a:gd name="connsiteY2" fmla="*/ 2124075 h 3590925"/>
                  <a:gd name="connsiteX3" fmla="*/ 619125 w 1200150"/>
                  <a:gd name="connsiteY3" fmla="*/ 2990850 h 3590925"/>
                  <a:gd name="connsiteX4" fmla="*/ 0 w 1200150"/>
                  <a:gd name="connsiteY4" fmla="*/ 3590925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50" h="3590925">
                    <a:moveTo>
                      <a:pt x="1200150" y="0"/>
                    </a:moveTo>
                    <a:cubicBezTo>
                      <a:pt x="1198562" y="408781"/>
                      <a:pt x="1196975" y="817563"/>
                      <a:pt x="1162050" y="1171575"/>
                    </a:cubicBezTo>
                    <a:cubicBezTo>
                      <a:pt x="1127125" y="1525588"/>
                      <a:pt x="1081087" y="1820863"/>
                      <a:pt x="990600" y="2124075"/>
                    </a:cubicBezTo>
                    <a:cubicBezTo>
                      <a:pt x="900112" y="2427288"/>
                      <a:pt x="784225" y="2746375"/>
                      <a:pt x="619125" y="2990850"/>
                    </a:cubicBezTo>
                    <a:cubicBezTo>
                      <a:pt x="454025" y="3235325"/>
                      <a:pt x="119062" y="3506788"/>
                      <a:pt x="0" y="359092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24" name="Freeform 423"/>
              <p:cNvSpPr/>
              <p:nvPr/>
            </p:nvSpPr>
            <p:spPr>
              <a:xfrm>
                <a:off x="66675" y="38100"/>
                <a:ext cx="1228725" cy="3638550"/>
              </a:xfrm>
              <a:custGeom>
                <a:avLst/>
                <a:gdLst>
                  <a:gd name="connsiteX0" fmla="*/ 1200150 w 1200150"/>
                  <a:gd name="connsiteY0" fmla="*/ 0 h 3590925"/>
                  <a:gd name="connsiteX1" fmla="*/ 1162050 w 1200150"/>
                  <a:gd name="connsiteY1" fmla="*/ 1171575 h 3590925"/>
                  <a:gd name="connsiteX2" fmla="*/ 990600 w 1200150"/>
                  <a:gd name="connsiteY2" fmla="*/ 2124075 h 3590925"/>
                  <a:gd name="connsiteX3" fmla="*/ 619125 w 1200150"/>
                  <a:gd name="connsiteY3" fmla="*/ 2990850 h 3590925"/>
                  <a:gd name="connsiteX4" fmla="*/ 0 w 1200150"/>
                  <a:gd name="connsiteY4" fmla="*/ 3590925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50" h="3590925">
                    <a:moveTo>
                      <a:pt x="1200150" y="0"/>
                    </a:moveTo>
                    <a:cubicBezTo>
                      <a:pt x="1198562" y="408781"/>
                      <a:pt x="1196975" y="817563"/>
                      <a:pt x="1162050" y="1171575"/>
                    </a:cubicBezTo>
                    <a:cubicBezTo>
                      <a:pt x="1127125" y="1525588"/>
                      <a:pt x="1081087" y="1820863"/>
                      <a:pt x="990600" y="2124075"/>
                    </a:cubicBezTo>
                    <a:cubicBezTo>
                      <a:pt x="900112" y="2427288"/>
                      <a:pt x="784225" y="2746375"/>
                      <a:pt x="619125" y="2990850"/>
                    </a:cubicBezTo>
                    <a:cubicBezTo>
                      <a:pt x="454025" y="3235325"/>
                      <a:pt x="119062" y="3506788"/>
                      <a:pt x="0" y="359092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white"/>
                  </a:solidFill>
                </a:endParaRPr>
              </a:p>
            </p:txBody>
          </p:sp>
          <p:sp>
            <p:nvSpPr>
              <p:cNvPr id="425" name="Oval 424"/>
              <p:cNvSpPr/>
              <p:nvPr/>
            </p:nvSpPr>
            <p:spPr>
              <a:xfrm>
                <a:off x="1200150" y="0"/>
                <a:ext cx="95250" cy="95250"/>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164599" tIns="82300" rIns="164599" bIns="82300" numCol="1" spcCol="0" rtlCol="0" fromWordArt="0" anchor="ctr" anchorCtr="0" forceAA="0" compatLnSpc="1">
                <a:prstTxWarp prst="textNoShape">
                  <a:avLst/>
                </a:prstTxWarp>
                <a:noAutofit/>
              </a:bodyPr>
              <a:lstStyle/>
              <a:p>
                <a:pPr defTabSz="2456798"/>
                <a:endParaRPr lang="en-GB" sz="1400">
                  <a:solidFill>
                    <a:prstClr val="black"/>
                  </a:solidFill>
                </a:endParaRPr>
              </a:p>
            </p:txBody>
          </p:sp>
        </p:grpSp>
      </p:grpSp>
      <p:sp>
        <p:nvSpPr>
          <p:cNvPr id="106" name="Text Placeholder 2"/>
          <p:cNvSpPr>
            <a:spLocks noGrp="1"/>
          </p:cNvSpPr>
          <p:nvPr>
            <p:ph type="body" sz="quarter" idx="14"/>
          </p:nvPr>
        </p:nvSpPr>
        <p:spPr>
          <a:xfrm>
            <a:off x="5654035" y="1686836"/>
            <a:ext cx="3489965" cy="4752975"/>
          </a:xfrm>
        </p:spPr>
        <p:txBody>
          <a:bodyPr/>
          <a:lstStyle/>
          <a:p>
            <a:r>
              <a:rPr lang="en-US" sz="1600" dirty="0" smtClean="0"/>
              <a:t>Need more work due to more deep water needs</a:t>
            </a:r>
          </a:p>
          <a:p>
            <a:r>
              <a:rPr lang="en-US" sz="1600" dirty="0" smtClean="0"/>
              <a:t>Very expensive (high cost of material) </a:t>
            </a:r>
            <a:endParaRPr lang="en-US" sz="1600" dirty="0"/>
          </a:p>
          <a:p>
            <a:r>
              <a:rPr lang="en-US" sz="1600" dirty="0" smtClean="0"/>
              <a:t>Limited </a:t>
            </a:r>
            <a:r>
              <a:rPr lang="en-US" sz="1600" dirty="0"/>
              <a:t>track record </a:t>
            </a:r>
            <a:r>
              <a:rPr lang="en-US" sz="1600" dirty="0" smtClean="0"/>
              <a:t>in the offshore industry but it has high applications in </a:t>
            </a:r>
            <a:r>
              <a:rPr lang="en-US" sz="1600" dirty="0"/>
              <a:t>other </a:t>
            </a:r>
            <a:r>
              <a:rPr lang="en-US" sz="1600" dirty="0" smtClean="0"/>
              <a:t>industries</a:t>
            </a:r>
            <a:endParaRPr lang="en-US" sz="1600" dirty="0"/>
          </a:p>
          <a:p>
            <a:r>
              <a:rPr lang="en-US" sz="1600" dirty="0" smtClean="0"/>
              <a:t>Design codes, specifications </a:t>
            </a:r>
            <a:r>
              <a:rPr lang="en-US" sz="1600" dirty="0"/>
              <a:t>and standards </a:t>
            </a:r>
            <a:r>
              <a:rPr lang="en-US" sz="1600" dirty="0" smtClean="0"/>
              <a:t>are limited as regards </a:t>
            </a:r>
            <a:r>
              <a:rPr lang="en-US" sz="1600" dirty="0"/>
              <a:t>direct applicability to composite risers </a:t>
            </a:r>
            <a:r>
              <a:rPr lang="en-US" sz="1600" dirty="0" smtClean="0"/>
              <a:t>(recent ones by ABS and DNV have been introduced)</a:t>
            </a:r>
            <a:endParaRPr lang="en-US" sz="1600" dirty="0"/>
          </a:p>
          <a:p>
            <a:r>
              <a:rPr lang="en-US" sz="1600" dirty="0" smtClean="0"/>
              <a:t>Hard </a:t>
            </a:r>
            <a:r>
              <a:rPr lang="en-US" sz="1600" dirty="0"/>
              <a:t>to inspect sub-laminar damage </a:t>
            </a:r>
            <a:endParaRPr lang="en-US" sz="1600" dirty="0" smtClean="0"/>
          </a:p>
          <a:p>
            <a:r>
              <a:rPr lang="en-US" sz="1600" dirty="0" smtClean="0"/>
              <a:t>More design models on composite risers are needed on both the composite materials and composite riser structure </a:t>
            </a:r>
            <a:endParaRPr lang="en-US" sz="1600" dirty="0"/>
          </a:p>
          <a:p>
            <a:endParaRPr lang="en-US" sz="1600" dirty="0"/>
          </a:p>
          <a:p>
            <a:endParaRPr lang="en-US" sz="1600" dirty="0"/>
          </a:p>
        </p:txBody>
      </p:sp>
      <p:pic>
        <p:nvPicPr>
          <p:cNvPr id="3" name="Picture 2"/>
          <p:cNvPicPr>
            <a:picLocks noChangeAspect="1"/>
          </p:cNvPicPr>
          <p:nvPr/>
        </p:nvPicPr>
        <p:blipFill>
          <a:blip r:embed="rId2"/>
          <a:stretch>
            <a:fillRect/>
          </a:stretch>
        </p:blipFill>
        <p:spPr>
          <a:xfrm>
            <a:off x="-6213" y="4595607"/>
            <a:ext cx="5475637" cy="2134592"/>
          </a:xfrm>
          <a:prstGeom prst="rect">
            <a:avLst/>
          </a:prstGeom>
        </p:spPr>
      </p:pic>
    </p:spTree>
    <p:extLst>
      <p:ext uri="{BB962C8B-B14F-4D97-AF65-F5344CB8AC3E}">
        <p14:creationId xmlns:p14="http://schemas.microsoft.com/office/powerpoint/2010/main" val="1305581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TotalTime>
  <Words>792</Words>
  <Application>Microsoft Office PowerPoint</Application>
  <PresentationFormat>On-screen Show (4:3)</PresentationFormat>
  <Paragraphs>112</Paragraphs>
  <Slides>4</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vt:i4>
      </vt:variant>
    </vt:vector>
  </HeadingPairs>
  <TitlesOfParts>
    <vt:vector size="13" baseType="lpstr">
      <vt:lpstr>ＭＳ Ｐゴシック</vt:lpstr>
      <vt:lpstr>Agency FB</vt:lpstr>
      <vt:lpstr>Arial</vt:lpstr>
      <vt:lpstr>Brush Script MT</vt:lpstr>
      <vt:lpstr>Calibri</vt:lpstr>
      <vt:lpstr>Lucida Grande</vt:lpstr>
      <vt:lpstr>Times New Roman</vt:lpstr>
      <vt:lpstr>Office Theme</vt:lpstr>
      <vt:lpstr>Slide 2: Text Only</vt:lpstr>
      <vt:lpstr>Numerical Modeling of Composite Risers for deep waters</vt:lpstr>
      <vt:lpstr>PowerPoint Presentation</vt:lpstr>
      <vt:lpstr>Brief on Research</vt:lpstr>
      <vt:lpstr>Loads on Composite Risers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c.amaechi@lancaster.ac.uk</dc:creator>
  <cp:lastModifiedBy>CHIEMELA VICTOR</cp:lastModifiedBy>
  <cp:revision>176</cp:revision>
  <dcterms:created xsi:type="dcterms:W3CDTF">2011-10-31T13:04:17Z</dcterms:created>
  <dcterms:modified xsi:type="dcterms:W3CDTF">2017-12-18T12:26:50Z</dcterms:modified>
</cp:coreProperties>
</file>